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00" r:id="rId4"/>
  </p:sldMasterIdLst>
  <p:notesMasterIdLst>
    <p:notesMasterId r:id="rId10"/>
  </p:notesMasterIdLst>
  <p:handoutMasterIdLst>
    <p:handoutMasterId r:id="rId11"/>
  </p:handoutMasterIdLst>
  <p:sldIdLst>
    <p:sldId id="4227" r:id="rId5"/>
    <p:sldId id="4236" r:id="rId6"/>
    <p:sldId id="4237" r:id="rId7"/>
    <p:sldId id="4233" r:id="rId8"/>
    <p:sldId id="4234" r:id="rId9"/>
  </p:sldIdLst>
  <p:sldSz cx="12436475" cy="6994525"/>
  <p:notesSz cx="6881813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F418B36-1D3A-4875-B8F3-DE0D0EC702E6}">
          <p14:sldIdLst>
            <p14:sldId id="4227"/>
            <p14:sldId id="4236"/>
            <p14:sldId id="4237"/>
            <p14:sldId id="4233"/>
            <p14:sldId id="423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16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Vesa Juvonen" initials="VJ" lastIdx="1" clrIdx="4">
    <p:extLst>
      <p:ext uri="{19B8F6BF-5375-455C-9EA6-DF929625EA0E}">
        <p15:presenceInfo xmlns:p15="http://schemas.microsoft.com/office/powerpoint/2012/main" userId="2041e5497bda57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353"/>
    <a:srgbClr val="1A8387"/>
    <a:srgbClr val="1EBEC9"/>
    <a:srgbClr val="FFFFFF"/>
    <a:srgbClr val="2BACBB"/>
    <a:srgbClr val="094AB2"/>
    <a:srgbClr val="1480D7"/>
    <a:srgbClr val="3F487F"/>
    <a:srgbClr val="0072C6"/>
    <a:srgbClr val="0078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5B5536-4E10-4922-9DC5-C26B3F85BBDF}" v="2365" dt="2018-11-23T12:39:01.9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25" autoAdjust="0"/>
  </p:normalViewPr>
  <p:slideViewPr>
    <p:cSldViewPr snapToGrid="0">
      <p:cViewPr varScale="1">
        <p:scale>
          <a:sx n="70" d="100"/>
          <a:sy n="70" d="100"/>
        </p:scale>
        <p:origin x="108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928"/>
        <p:guide pos="216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sa Juvonen" userId="c7243be1-99a3-4752-ab2a-0cf698cf8236" providerId="ADAL" clId="{F9A0A1CB-158A-4501-9BAE-37EDA99AD914}"/>
    <pc:docChg chg="undo addSld delSld modSld modSection">
      <pc:chgData name="Vesa Juvonen" userId="c7243be1-99a3-4752-ab2a-0cf698cf8236" providerId="ADAL" clId="{F9A0A1CB-158A-4501-9BAE-37EDA99AD914}" dt="2018-09-13T08:46:36.779" v="24" actId="14861"/>
      <pc:docMkLst>
        <pc:docMk/>
      </pc:docMkLst>
      <pc:sldChg chg="addSp modSp add">
        <pc:chgData name="Vesa Juvonen" userId="c7243be1-99a3-4752-ab2a-0cf698cf8236" providerId="ADAL" clId="{F9A0A1CB-158A-4501-9BAE-37EDA99AD914}" dt="2018-08-20T17:02:29.893" v="11" actId="1076"/>
        <pc:sldMkLst>
          <pc:docMk/>
          <pc:sldMk cId="1946482844" sldId="1930"/>
        </pc:sldMkLst>
        <pc:picChg chg="add mod">
          <ac:chgData name="Vesa Juvonen" userId="c7243be1-99a3-4752-ab2a-0cf698cf8236" providerId="ADAL" clId="{F9A0A1CB-158A-4501-9BAE-37EDA99AD914}" dt="2018-08-20T17:02:29.893" v="11" actId="1076"/>
          <ac:picMkLst>
            <pc:docMk/>
            <pc:sldMk cId="1946482844" sldId="1930"/>
            <ac:picMk id="2" creationId="{4C759F30-B565-4A14-9131-8A0221C1EEE8}"/>
          </ac:picMkLst>
        </pc:picChg>
      </pc:sldChg>
      <pc:sldChg chg="addSp modSp add">
        <pc:chgData name="Vesa Juvonen" userId="c7243be1-99a3-4752-ab2a-0cf698cf8236" providerId="ADAL" clId="{F9A0A1CB-158A-4501-9BAE-37EDA99AD914}" dt="2018-08-30T09:26:42.163" v="19" actId="1076"/>
        <pc:sldMkLst>
          <pc:docMk/>
          <pc:sldMk cId="290783962" sldId="1931"/>
        </pc:sldMkLst>
        <pc:picChg chg="add mod">
          <ac:chgData name="Vesa Juvonen" userId="c7243be1-99a3-4752-ab2a-0cf698cf8236" providerId="ADAL" clId="{F9A0A1CB-158A-4501-9BAE-37EDA99AD914}" dt="2018-08-30T09:26:42.163" v="19" actId="1076"/>
          <ac:picMkLst>
            <pc:docMk/>
            <pc:sldMk cId="290783962" sldId="1931"/>
            <ac:picMk id="1026" creationId="{6D33DEB3-CF73-4800-9691-CDBF80F3FCCC}"/>
          </ac:picMkLst>
        </pc:picChg>
      </pc:sldChg>
      <pc:sldChg chg="addSp modSp add">
        <pc:chgData name="Vesa Juvonen" userId="c7243be1-99a3-4752-ab2a-0cf698cf8236" providerId="ADAL" clId="{F9A0A1CB-158A-4501-9BAE-37EDA99AD914}" dt="2018-09-13T08:46:36.779" v="24" actId="14861"/>
        <pc:sldMkLst>
          <pc:docMk/>
          <pc:sldMk cId="2455044077" sldId="1932"/>
        </pc:sldMkLst>
        <pc:picChg chg="add mod">
          <ac:chgData name="Vesa Juvonen" userId="c7243be1-99a3-4752-ab2a-0cf698cf8236" providerId="ADAL" clId="{F9A0A1CB-158A-4501-9BAE-37EDA99AD914}" dt="2018-09-13T08:46:36.779" v="24" actId="14861"/>
          <ac:picMkLst>
            <pc:docMk/>
            <pc:sldMk cId="2455044077" sldId="1932"/>
            <ac:picMk id="3" creationId="{87636312-6ECF-49E7-B6FC-11531BD6854B}"/>
          </ac:picMkLst>
        </pc:picChg>
      </pc:sldChg>
    </pc:docChg>
  </pc:docChgLst>
  <pc:docChgLst>
    <pc:chgData name="Vesa Juvonen" userId="c7243be1-99a3-4752-ab2a-0cf698cf8236" providerId="ADAL" clId="{3C5B5536-4E10-4922-9DC5-C26B3F85BBDF}"/>
    <pc:docChg chg="undo custSel addSld delSld modSld sldOrd modSection">
      <pc:chgData name="Vesa Juvonen" userId="c7243be1-99a3-4752-ab2a-0cf698cf8236" providerId="ADAL" clId="{3C5B5536-4E10-4922-9DC5-C26B3F85BBDF}" dt="2018-11-23T12:35:45.949" v="4224" actId="1076"/>
      <pc:docMkLst>
        <pc:docMk/>
      </pc:docMkLst>
      <pc:sldChg chg="add modTransition">
        <pc:chgData name="Vesa Juvonen" userId="c7243be1-99a3-4752-ab2a-0cf698cf8236" providerId="ADAL" clId="{3C5B5536-4E10-4922-9DC5-C26B3F85BBDF}" dt="2018-11-05T12:19:47.153" v="1118"/>
        <pc:sldMkLst>
          <pc:docMk/>
          <pc:sldMk cId="3441803177" sldId="259"/>
        </pc:sldMkLst>
      </pc:sldChg>
      <pc:sldChg chg="add modTransition">
        <pc:chgData name="Vesa Juvonen" userId="c7243be1-99a3-4752-ab2a-0cf698cf8236" providerId="ADAL" clId="{3C5B5536-4E10-4922-9DC5-C26B3F85BBDF}" dt="2018-11-05T12:19:47.153" v="1118"/>
        <pc:sldMkLst>
          <pc:docMk/>
          <pc:sldMk cId="3467497461" sldId="260"/>
        </pc:sldMkLst>
      </pc:sldChg>
      <pc:sldChg chg="add modTransition">
        <pc:chgData name="Vesa Juvonen" userId="c7243be1-99a3-4752-ab2a-0cf698cf8236" providerId="ADAL" clId="{3C5B5536-4E10-4922-9DC5-C26B3F85BBDF}" dt="2018-11-05T12:19:47.153" v="1118"/>
        <pc:sldMkLst>
          <pc:docMk/>
          <pc:sldMk cId="2726268086" sldId="261"/>
        </pc:sldMkLst>
      </pc:sldChg>
      <pc:sldChg chg="addSp modSp">
        <pc:chgData name="Vesa Juvonen" userId="c7243be1-99a3-4752-ab2a-0cf698cf8236" providerId="ADAL" clId="{3C5B5536-4E10-4922-9DC5-C26B3F85BBDF}" dt="2018-11-07T20:56:25.854" v="1979" actId="207"/>
        <pc:sldMkLst>
          <pc:docMk/>
          <pc:sldMk cId="1543199716" sldId="1634"/>
        </pc:sldMkLst>
        <pc:spChg chg="add mod">
          <ac:chgData name="Vesa Juvonen" userId="c7243be1-99a3-4752-ab2a-0cf698cf8236" providerId="ADAL" clId="{3C5B5536-4E10-4922-9DC5-C26B3F85BBDF}" dt="2018-11-07T20:56:25.854" v="1979" actId="207"/>
          <ac:spMkLst>
            <pc:docMk/>
            <pc:sldMk cId="1543199716" sldId="1634"/>
            <ac:spMk id="84" creationId="{C318975A-940C-4AEA-91E2-CCE2A56EACCB}"/>
          </ac:spMkLst>
        </pc:spChg>
      </pc:sldChg>
      <pc:sldChg chg="addSp delSp modSp">
        <pc:chgData name="Vesa Juvonen" userId="c7243be1-99a3-4752-ab2a-0cf698cf8236" providerId="ADAL" clId="{3C5B5536-4E10-4922-9DC5-C26B3F85BBDF}" dt="2018-11-20T15:32:35.208" v="2071"/>
        <pc:sldMkLst>
          <pc:docMk/>
          <pc:sldMk cId="3720519512" sldId="1927"/>
        </pc:sldMkLst>
        <pc:picChg chg="add del mod">
          <ac:chgData name="Vesa Juvonen" userId="c7243be1-99a3-4752-ab2a-0cf698cf8236" providerId="ADAL" clId="{3C5B5536-4E10-4922-9DC5-C26B3F85BBDF}" dt="2018-11-20T15:32:35.208" v="2071"/>
          <ac:picMkLst>
            <pc:docMk/>
            <pc:sldMk cId="3720519512" sldId="1927"/>
            <ac:picMk id="37" creationId="{B356A7B9-24E0-41BD-94BF-9BE85FAC3968}"/>
          </ac:picMkLst>
        </pc:picChg>
        <pc:picChg chg="add del mod">
          <ac:chgData name="Vesa Juvonen" userId="c7243be1-99a3-4752-ab2a-0cf698cf8236" providerId="ADAL" clId="{3C5B5536-4E10-4922-9DC5-C26B3F85BBDF}" dt="2018-11-20T15:32:35.208" v="2071"/>
          <ac:picMkLst>
            <pc:docMk/>
            <pc:sldMk cId="3720519512" sldId="1927"/>
            <ac:picMk id="38" creationId="{63A17C01-0B2E-476F-BE42-C081017E6EB0}"/>
          </ac:picMkLst>
        </pc:picChg>
      </pc:sldChg>
      <pc:sldChg chg="ord">
        <pc:chgData name="Vesa Juvonen" userId="c7243be1-99a3-4752-ab2a-0cf698cf8236" providerId="ADAL" clId="{3C5B5536-4E10-4922-9DC5-C26B3F85BBDF}" dt="2018-10-08T11:02:26.424" v="18"/>
        <pc:sldMkLst>
          <pc:docMk/>
          <pc:sldMk cId="290783962" sldId="1931"/>
        </pc:sldMkLst>
      </pc:sldChg>
      <pc:sldChg chg="modSp add">
        <pc:chgData name="Vesa Juvonen" userId="c7243be1-99a3-4752-ab2a-0cf698cf8236" providerId="ADAL" clId="{3C5B5536-4E10-4922-9DC5-C26B3F85BBDF}" dt="2018-09-18T06:44:37.315" v="9" actId="208"/>
        <pc:sldMkLst>
          <pc:docMk/>
          <pc:sldMk cId="328006059" sldId="1972"/>
        </pc:sldMkLst>
        <pc:spChg chg="mod">
          <ac:chgData name="Vesa Juvonen" userId="c7243be1-99a3-4752-ab2a-0cf698cf8236" providerId="ADAL" clId="{3C5B5536-4E10-4922-9DC5-C26B3F85BBDF}" dt="2018-09-18T06:44:06.623" v="2" actId="207"/>
          <ac:spMkLst>
            <pc:docMk/>
            <pc:sldMk cId="328006059" sldId="1972"/>
            <ac:spMk id="62" creationId="{9C3668CE-F161-47EE-8F79-DBE95B2AA41B}"/>
          </ac:spMkLst>
        </pc:spChg>
        <pc:spChg chg="mod">
          <ac:chgData name="Vesa Juvonen" userId="c7243be1-99a3-4752-ab2a-0cf698cf8236" providerId="ADAL" clId="{3C5B5536-4E10-4922-9DC5-C26B3F85BBDF}" dt="2018-09-18T06:44:09.408" v="3" actId="207"/>
          <ac:spMkLst>
            <pc:docMk/>
            <pc:sldMk cId="328006059" sldId="1972"/>
            <ac:spMk id="64" creationId="{A1691DB7-A66B-4195-A622-31FF6C7266D4}"/>
          </ac:spMkLst>
        </pc:spChg>
        <pc:spChg chg="mod">
          <ac:chgData name="Vesa Juvonen" userId="c7243be1-99a3-4752-ab2a-0cf698cf8236" providerId="ADAL" clId="{3C5B5536-4E10-4922-9DC5-C26B3F85BBDF}" dt="2018-09-18T06:44:21.045" v="5" actId="207"/>
          <ac:spMkLst>
            <pc:docMk/>
            <pc:sldMk cId="328006059" sldId="1972"/>
            <ac:spMk id="65" creationId="{1E178B03-65A3-4791-B3FA-AABCB0328EEF}"/>
          </ac:spMkLst>
        </pc:spChg>
        <pc:spChg chg="mod">
          <ac:chgData name="Vesa Juvonen" userId="c7243be1-99a3-4752-ab2a-0cf698cf8236" providerId="ADAL" clId="{3C5B5536-4E10-4922-9DC5-C26B3F85BBDF}" dt="2018-09-18T06:44:17.850" v="4" actId="207"/>
          <ac:spMkLst>
            <pc:docMk/>
            <pc:sldMk cId="328006059" sldId="1972"/>
            <ac:spMk id="68" creationId="{B74215EF-BA32-47D0-AD31-D17B15E22124}"/>
          </ac:spMkLst>
        </pc:spChg>
        <pc:cxnChg chg="mod">
          <ac:chgData name="Vesa Juvonen" userId="c7243be1-99a3-4752-ab2a-0cf698cf8236" providerId="ADAL" clId="{3C5B5536-4E10-4922-9DC5-C26B3F85BBDF}" dt="2018-09-18T06:44:31.057" v="7" actId="208"/>
          <ac:cxnSpMkLst>
            <pc:docMk/>
            <pc:sldMk cId="328006059" sldId="1972"/>
            <ac:cxnSpMk id="8" creationId="{F479FE93-8EA1-431F-81EF-BFFD985C7018}"/>
          </ac:cxnSpMkLst>
        </pc:cxnChg>
        <pc:cxnChg chg="mod">
          <ac:chgData name="Vesa Juvonen" userId="c7243be1-99a3-4752-ab2a-0cf698cf8236" providerId="ADAL" clId="{3C5B5536-4E10-4922-9DC5-C26B3F85BBDF}" dt="2018-09-18T06:44:28.739" v="6" actId="208"/>
          <ac:cxnSpMkLst>
            <pc:docMk/>
            <pc:sldMk cId="328006059" sldId="1972"/>
            <ac:cxnSpMk id="76" creationId="{75BB322E-E415-4859-A2B4-11A00E571185}"/>
          </ac:cxnSpMkLst>
        </pc:cxnChg>
        <pc:cxnChg chg="mod">
          <ac:chgData name="Vesa Juvonen" userId="c7243be1-99a3-4752-ab2a-0cf698cf8236" providerId="ADAL" clId="{3C5B5536-4E10-4922-9DC5-C26B3F85BBDF}" dt="2018-09-18T06:44:34.020" v="8" actId="208"/>
          <ac:cxnSpMkLst>
            <pc:docMk/>
            <pc:sldMk cId="328006059" sldId="1972"/>
            <ac:cxnSpMk id="77" creationId="{4D651830-3D5B-400C-AA82-E47204D79D44}"/>
          </ac:cxnSpMkLst>
        </pc:cxnChg>
        <pc:cxnChg chg="mod">
          <ac:chgData name="Vesa Juvonen" userId="c7243be1-99a3-4752-ab2a-0cf698cf8236" providerId="ADAL" clId="{3C5B5536-4E10-4922-9DC5-C26B3F85BBDF}" dt="2018-09-18T06:44:37.315" v="9" actId="208"/>
          <ac:cxnSpMkLst>
            <pc:docMk/>
            <pc:sldMk cId="328006059" sldId="1972"/>
            <ac:cxnSpMk id="78" creationId="{6C88C049-1174-4A20-BD44-441E50C16702}"/>
          </ac:cxnSpMkLst>
        </pc:cxnChg>
      </pc:sldChg>
      <pc:sldChg chg="add">
        <pc:chgData name="Vesa Juvonen" userId="c7243be1-99a3-4752-ab2a-0cf698cf8236" providerId="ADAL" clId="{3C5B5536-4E10-4922-9DC5-C26B3F85BBDF}" dt="2018-09-18T06:43:47.545" v="1"/>
        <pc:sldMkLst>
          <pc:docMk/>
          <pc:sldMk cId="3837337491" sldId="1974"/>
        </pc:sldMkLst>
      </pc:sldChg>
      <pc:sldChg chg="addSp modSp add ord">
        <pc:chgData name="Vesa Juvonen" userId="c7243be1-99a3-4752-ab2a-0cf698cf8236" providerId="ADAL" clId="{3C5B5536-4E10-4922-9DC5-C26B3F85BBDF}" dt="2018-09-20T11:33:23.063" v="14"/>
        <pc:sldMkLst>
          <pc:docMk/>
          <pc:sldMk cId="1275353539" sldId="1975"/>
        </pc:sldMkLst>
        <pc:picChg chg="add mod">
          <ac:chgData name="Vesa Juvonen" userId="c7243be1-99a3-4752-ab2a-0cf698cf8236" providerId="ADAL" clId="{3C5B5536-4E10-4922-9DC5-C26B3F85BBDF}" dt="2018-09-20T11:33:02.564" v="13" actId="14100"/>
          <ac:picMkLst>
            <pc:docMk/>
            <pc:sldMk cId="1275353539" sldId="1975"/>
            <ac:picMk id="1026" creationId="{78E1D3B8-9919-450B-A0E0-E63F3129FBA8}"/>
          </ac:picMkLst>
        </pc:picChg>
      </pc:sldChg>
      <pc:sldChg chg="addSp modSp add">
        <pc:chgData name="Vesa Juvonen" userId="c7243be1-99a3-4752-ab2a-0cf698cf8236" providerId="ADAL" clId="{3C5B5536-4E10-4922-9DC5-C26B3F85BBDF}" dt="2018-10-01T11:09:21.647" v="17" actId="1440"/>
        <pc:sldMkLst>
          <pc:docMk/>
          <pc:sldMk cId="2631422170" sldId="1976"/>
        </pc:sldMkLst>
        <pc:picChg chg="add mod">
          <ac:chgData name="Vesa Juvonen" userId="c7243be1-99a3-4752-ab2a-0cf698cf8236" providerId="ADAL" clId="{3C5B5536-4E10-4922-9DC5-C26B3F85BBDF}" dt="2018-10-01T11:09:21.647" v="17" actId="1440"/>
          <ac:picMkLst>
            <pc:docMk/>
            <pc:sldMk cId="2631422170" sldId="1976"/>
            <ac:picMk id="2" creationId="{E22F8091-6C6D-4F54-BFCF-A660E806C924}"/>
          </ac:picMkLst>
        </pc:picChg>
      </pc:sldChg>
      <pc:sldChg chg="modSp add">
        <pc:chgData name="Vesa Juvonen" userId="c7243be1-99a3-4752-ab2a-0cf698cf8236" providerId="ADAL" clId="{3C5B5536-4E10-4922-9DC5-C26B3F85BBDF}" dt="2018-10-29T12:05:18.041" v="20" actId="1076"/>
        <pc:sldMkLst>
          <pc:docMk/>
          <pc:sldMk cId="2648530850" sldId="4217"/>
        </pc:sldMkLst>
        <pc:spChg chg="mod">
          <ac:chgData name="Vesa Juvonen" userId="c7243be1-99a3-4752-ab2a-0cf698cf8236" providerId="ADAL" clId="{3C5B5536-4E10-4922-9DC5-C26B3F85BBDF}" dt="2018-10-29T12:05:18.041" v="20" actId="1076"/>
          <ac:spMkLst>
            <pc:docMk/>
            <pc:sldMk cId="2648530850" sldId="4217"/>
            <ac:spMk id="6" creationId="{4B62EDD1-0D3F-4DC4-BC4F-328A80257DA3}"/>
          </ac:spMkLst>
        </pc:spChg>
      </pc:sldChg>
      <pc:sldChg chg="addSp delSp modSp add">
        <pc:chgData name="Vesa Juvonen" userId="c7243be1-99a3-4752-ab2a-0cf698cf8236" providerId="ADAL" clId="{3C5B5536-4E10-4922-9DC5-C26B3F85BBDF}" dt="2018-11-01T14:38:59.410" v="549" actId="313"/>
        <pc:sldMkLst>
          <pc:docMk/>
          <pc:sldMk cId="3449452468" sldId="4218"/>
        </pc:sldMkLst>
        <pc:spChg chg="mod">
          <ac:chgData name="Vesa Juvonen" userId="c7243be1-99a3-4752-ab2a-0cf698cf8236" providerId="ADAL" clId="{3C5B5536-4E10-4922-9DC5-C26B3F85BBDF}" dt="2018-11-01T14:38:59.410" v="549" actId="313"/>
          <ac:spMkLst>
            <pc:docMk/>
            <pc:sldMk cId="3449452468" sldId="4218"/>
            <ac:spMk id="2" creationId="{A5CE5231-0A12-4BD6-8D9A-E312E020E8BB}"/>
          </ac:spMkLst>
        </pc:spChg>
        <pc:spChg chg="add mod ord">
          <ac:chgData name="Vesa Juvonen" userId="c7243be1-99a3-4752-ab2a-0cf698cf8236" providerId="ADAL" clId="{3C5B5536-4E10-4922-9DC5-C26B3F85BBDF}" dt="2018-11-01T14:34:51.257" v="150" actId="1076"/>
          <ac:spMkLst>
            <pc:docMk/>
            <pc:sldMk cId="3449452468" sldId="4218"/>
            <ac:spMk id="5" creationId="{D36E36A3-A2CF-402E-98BD-83C7377BBFB8}"/>
          </ac:spMkLst>
        </pc:spChg>
        <pc:spChg chg="add mod">
          <ac:chgData name="Vesa Juvonen" userId="c7243be1-99a3-4752-ab2a-0cf698cf8236" providerId="ADAL" clId="{3C5B5536-4E10-4922-9DC5-C26B3F85BBDF}" dt="2018-11-01T14:34:51.257" v="150" actId="1076"/>
          <ac:spMkLst>
            <pc:docMk/>
            <pc:sldMk cId="3449452468" sldId="4218"/>
            <ac:spMk id="6" creationId="{5481A139-C9CE-4ABE-8E81-C657F0F27450}"/>
          </ac:spMkLst>
        </pc:spChg>
        <pc:spChg chg="add del mod">
          <ac:chgData name="Vesa Juvonen" userId="c7243be1-99a3-4752-ab2a-0cf698cf8236" providerId="ADAL" clId="{3C5B5536-4E10-4922-9DC5-C26B3F85BBDF}" dt="2018-11-01T14:34:47.097" v="149" actId="478"/>
          <ac:spMkLst>
            <pc:docMk/>
            <pc:sldMk cId="3449452468" sldId="4218"/>
            <ac:spMk id="7" creationId="{768CC6CD-91B7-4ED5-B7EE-0C07C1F76D57}"/>
          </ac:spMkLst>
        </pc:spChg>
        <pc:spChg chg="add mod">
          <ac:chgData name="Vesa Juvonen" userId="c7243be1-99a3-4752-ab2a-0cf698cf8236" providerId="ADAL" clId="{3C5B5536-4E10-4922-9DC5-C26B3F85BBDF}" dt="2018-11-01T14:36:42.941" v="545" actId="20577"/>
          <ac:spMkLst>
            <pc:docMk/>
            <pc:sldMk cId="3449452468" sldId="4218"/>
            <ac:spMk id="8" creationId="{C342D8BB-3FEC-41DC-B00F-77BC1D5F6FBC}"/>
          </ac:spMkLst>
        </pc:spChg>
        <pc:picChg chg="add mod ord">
          <ac:chgData name="Vesa Juvonen" userId="c7243be1-99a3-4752-ab2a-0cf698cf8236" providerId="ADAL" clId="{3C5B5536-4E10-4922-9DC5-C26B3F85BBDF}" dt="2018-11-01T14:34:51.257" v="150" actId="1076"/>
          <ac:picMkLst>
            <pc:docMk/>
            <pc:sldMk cId="3449452468" sldId="4218"/>
            <ac:picMk id="3" creationId="{76C6380F-4200-48A8-A2E5-89D19DBC38AF}"/>
          </ac:picMkLst>
        </pc:picChg>
        <pc:picChg chg="add mod">
          <ac:chgData name="Vesa Juvonen" userId="c7243be1-99a3-4752-ab2a-0cf698cf8236" providerId="ADAL" clId="{3C5B5536-4E10-4922-9DC5-C26B3F85BBDF}" dt="2018-11-01T14:34:51.257" v="150" actId="1076"/>
          <ac:picMkLst>
            <pc:docMk/>
            <pc:sldMk cId="3449452468" sldId="4218"/>
            <ac:picMk id="4" creationId="{47019CB4-F762-46BA-BF4F-CB4CB70A5875}"/>
          </ac:picMkLst>
        </pc:picChg>
      </pc:sldChg>
      <pc:sldChg chg="addSp delSp modSp add delAnim modAnim">
        <pc:chgData name="Vesa Juvonen" userId="c7243be1-99a3-4752-ab2a-0cf698cf8236" providerId="ADAL" clId="{3C5B5536-4E10-4922-9DC5-C26B3F85BBDF}" dt="2018-11-06T14:16:34.488" v="1289" actId="14100"/>
        <pc:sldMkLst>
          <pc:docMk/>
          <pc:sldMk cId="1109585385" sldId="4219"/>
        </pc:sldMkLst>
        <pc:spChg chg="mod">
          <ac:chgData name="Vesa Juvonen" userId="c7243be1-99a3-4752-ab2a-0cf698cf8236" providerId="ADAL" clId="{3C5B5536-4E10-4922-9DC5-C26B3F85BBDF}" dt="2018-11-01T14:40:03.974" v="619" actId="20577"/>
          <ac:spMkLst>
            <pc:docMk/>
            <pc:sldMk cId="1109585385" sldId="4219"/>
            <ac:spMk id="2" creationId="{37A27C4A-D05A-4161-A088-12265D9054F4}"/>
          </ac:spMkLst>
        </pc:spChg>
        <pc:spChg chg="mod">
          <ac:chgData name="Vesa Juvonen" userId="c7243be1-99a3-4752-ab2a-0cf698cf8236" providerId="ADAL" clId="{3C5B5536-4E10-4922-9DC5-C26B3F85BBDF}" dt="2018-11-01T14:43:16.018" v="869" actId="207"/>
          <ac:spMkLst>
            <pc:docMk/>
            <pc:sldMk cId="1109585385" sldId="4219"/>
            <ac:spMk id="11" creationId="{D329AC2A-0400-4699-92EF-A444391B4401}"/>
          </ac:spMkLst>
        </pc:spChg>
        <pc:spChg chg="mod">
          <ac:chgData name="Vesa Juvonen" userId="c7243be1-99a3-4752-ab2a-0cf698cf8236" providerId="ADAL" clId="{3C5B5536-4E10-4922-9DC5-C26B3F85BBDF}" dt="2018-11-06T14:15:50.041" v="1218" actId="20577"/>
          <ac:spMkLst>
            <pc:docMk/>
            <pc:sldMk cId="1109585385" sldId="4219"/>
            <ac:spMk id="38" creationId="{E9D528BE-E9E6-4E6C-901B-4BEF9BAAEB31}"/>
          </ac:spMkLst>
        </pc:spChg>
        <pc:spChg chg="mod ord">
          <ac:chgData name="Vesa Juvonen" userId="c7243be1-99a3-4752-ab2a-0cf698cf8236" providerId="ADAL" clId="{3C5B5536-4E10-4922-9DC5-C26B3F85BBDF}" dt="2018-11-01T14:43:07.544" v="866" actId="20577"/>
          <ac:spMkLst>
            <pc:docMk/>
            <pc:sldMk cId="1109585385" sldId="4219"/>
            <ac:spMk id="48" creationId="{5F7D2793-F4EB-45BE-80F1-AA2036B0AA79}"/>
          </ac:spMkLst>
        </pc:spChg>
        <pc:spChg chg="del">
          <ac:chgData name="Vesa Juvonen" userId="c7243be1-99a3-4752-ab2a-0cf698cf8236" providerId="ADAL" clId="{3C5B5536-4E10-4922-9DC5-C26B3F85BBDF}" dt="2018-11-01T14:40:06.426" v="620" actId="478"/>
          <ac:spMkLst>
            <pc:docMk/>
            <pc:sldMk cId="1109585385" sldId="4219"/>
            <ac:spMk id="62" creationId="{B7615E22-BD79-498A-997C-E32A880153D0}"/>
          </ac:spMkLst>
        </pc:spChg>
        <pc:spChg chg="add mod">
          <ac:chgData name="Vesa Juvonen" userId="c7243be1-99a3-4752-ab2a-0cf698cf8236" providerId="ADAL" clId="{3C5B5536-4E10-4922-9DC5-C26B3F85BBDF}" dt="2018-11-06T14:16:28.113" v="1287" actId="1076"/>
          <ac:spMkLst>
            <pc:docMk/>
            <pc:sldMk cId="1109585385" sldId="4219"/>
            <ac:spMk id="62" creationId="{E004F2C2-88C9-4948-A1EC-3E0F99D43CFE}"/>
          </ac:spMkLst>
        </pc:spChg>
        <pc:spChg chg="mod">
          <ac:chgData name="Vesa Juvonen" userId="c7243be1-99a3-4752-ab2a-0cf698cf8236" providerId="ADAL" clId="{3C5B5536-4E10-4922-9DC5-C26B3F85BBDF}" dt="2018-11-01T14:44:23.367" v="1100" actId="20577"/>
          <ac:spMkLst>
            <pc:docMk/>
            <pc:sldMk cId="1109585385" sldId="4219"/>
            <ac:spMk id="64" creationId="{D5E1AB63-C761-48A5-996C-BDD91C796E00}"/>
          </ac:spMkLst>
        </pc:spChg>
        <pc:spChg chg="add mod">
          <ac:chgData name="Vesa Juvonen" userId="c7243be1-99a3-4752-ab2a-0cf698cf8236" providerId="ADAL" clId="{3C5B5536-4E10-4922-9DC5-C26B3F85BBDF}" dt="2018-11-01T14:44:54.788" v="1116" actId="571"/>
          <ac:spMkLst>
            <pc:docMk/>
            <pc:sldMk cId="1109585385" sldId="4219"/>
            <ac:spMk id="97" creationId="{3566A339-CBF3-41CB-8C49-0C30ACAF19A1}"/>
          </ac:spMkLst>
        </pc:spChg>
        <pc:grpChg chg="mod ord">
          <ac:chgData name="Vesa Juvonen" userId="c7243be1-99a3-4752-ab2a-0cf698cf8236" providerId="ADAL" clId="{3C5B5536-4E10-4922-9DC5-C26B3F85BBDF}" dt="2018-11-01T14:43:12.785" v="868" actId="166"/>
          <ac:grpSpMkLst>
            <pc:docMk/>
            <pc:sldMk cId="1109585385" sldId="4219"/>
            <ac:grpSpMk id="52" creationId="{BF64C4DC-E058-4AAF-9FFC-7F4785F7753F}"/>
          </ac:grpSpMkLst>
        </pc:grpChg>
        <pc:grpChg chg="mod">
          <ac:chgData name="Vesa Juvonen" userId="c7243be1-99a3-4752-ab2a-0cf698cf8236" providerId="ADAL" clId="{3C5B5536-4E10-4922-9DC5-C26B3F85BBDF}" dt="2018-11-01T14:44:35.525" v="1102" actId="1076"/>
          <ac:grpSpMkLst>
            <pc:docMk/>
            <pc:sldMk cId="1109585385" sldId="4219"/>
            <ac:grpSpMk id="58" creationId="{08740BCE-C8C2-4226-9724-B34A05913FE4}"/>
          </ac:grpSpMkLst>
        </pc:grpChg>
        <pc:grpChg chg="add 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67" creationId="{1CC8098E-3872-461D-B37E-ED7F4912A454}"/>
          </ac:grpSpMkLst>
        </pc:grpChg>
        <pc:grpChg chg="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68" creationId="{D268EFBC-B980-4549-879C-A77E1A9E8A32}"/>
          </ac:grpSpMkLst>
        </pc:grpChg>
        <pc:grpChg chg="add 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72" creationId="{F6C5A6CB-6406-4D35-BD29-2456F9792597}"/>
          </ac:grpSpMkLst>
        </pc:grpChg>
        <pc:grpChg chg="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73" creationId="{74542052-B773-4273-A715-8757E1EAEBF5}"/>
          </ac:grpSpMkLst>
        </pc:grpChg>
        <pc:grpChg chg="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76" creationId="{59E68381-1ACB-4F6E-A67B-4A8F0D883092}"/>
          </ac:grpSpMkLst>
        </pc:grpChg>
        <pc:grpChg chg="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79" creationId="{477FE204-B0E7-4B27-AAC9-18FB99E1DBD1}"/>
          </ac:grpSpMkLst>
        </pc:grpChg>
        <pc:grpChg chg="add 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82" creationId="{7C622183-D5EE-46DB-B0A7-6F6C55663E9F}"/>
          </ac:grpSpMkLst>
        </pc:grpChg>
        <pc:grpChg chg="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83" creationId="{EC344DE8-538C-4AD0-9A2E-316B9C4E1956}"/>
          </ac:grpSpMkLst>
        </pc:grpChg>
        <pc:grpChg chg="add 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90" creationId="{4F49ABB1-ED83-4DBD-B3B7-5BD1B81ABD62}"/>
          </ac:grpSpMkLst>
        </pc:grpChg>
        <pc:grpChg chg="add mod">
          <ac:chgData name="Vesa Juvonen" userId="c7243be1-99a3-4752-ab2a-0cf698cf8236" providerId="ADAL" clId="{3C5B5536-4E10-4922-9DC5-C26B3F85BBDF}" dt="2018-11-01T14:44:54.788" v="1116" actId="571"/>
          <ac:grpSpMkLst>
            <pc:docMk/>
            <pc:sldMk cId="1109585385" sldId="4219"/>
            <ac:grpSpMk id="93" creationId="{3D93330A-4D5B-41D1-8CB6-B9553053A48F}"/>
          </ac:grpSpMkLst>
        </pc:grpChg>
        <pc:picChg chg="mod">
          <ac:chgData name="Vesa Juvonen" userId="c7243be1-99a3-4752-ab2a-0cf698cf8236" providerId="ADAL" clId="{3C5B5536-4E10-4922-9DC5-C26B3F85BBDF}" dt="2018-11-01T14:43:21.985" v="872" actId="1076"/>
          <ac:picMkLst>
            <pc:docMk/>
            <pc:sldMk cId="1109585385" sldId="4219"/>
            <ac:picMk id="45" creationId="{22C0F078-819D-47E4-81AC-CCFE6C887B99}"/>
          </ac:picMkLst>
        </pc:picChg>
        <pc:picChg chg="add mod">
          <ac:chgData name="Vesa Juvonen" userId="c7243be1-99a3-4752-ab2a-0cf698cf8236" providerId="ADAL" clId="{3C5B5536-4E10-4922-9DC5-C26B3F85BBDF}" dt="2018-11-01T14:44:54.788" v="1116" actId="571"/>
          <ac:picMkLst>
            <pc:docMk/>
            <pc:sldMk cId="1109585385" sldId="4219"/>
            <ac:picMk id="89" creationId="{D7D03472-DB28-41F6-8FE9-AC4700F5B37E}"/>
          </ac:picMkLst>
        </pc:picChg>
        <pc:cxnChg chg="del mod">
          <ac:chgData name="Vesa Juvonen" userId="c7243be1-99a3-4752-ab2a-0cf698cf8236" providerId="ADAL" clId="{3C5B5536-4E10-4922-9DC5-C26B3F85BBDF}" dt="2018-11-01T14:43:38.232" v="914" actId="478"/>
          <ac:cxnSpMkLst>
            <pc:docMk/>
            <pc:sldMk cId="1109585385" sldId="4219"/>
            <ac:cxnSpMk id="46" creationId="{707A1C06-C7E0-4BEA-8770-63694EB870E1}"/>
          </ac:cxnSpMkLst>
        </pc:cxnChg>
        <pc:cxnChg chg="mod ord">
          <ac:chgData name="Vesa Juvonen" userId="c7243be1-99a3-4752-ab2a-0cf698cf8236" providerId="ADAL" clId="{3C5B5536-4E10-4922-9DC5-C26B3F85BBDF}" dt="2018-11-01T14:43:04.905" v="865" actId="14100"/>
          <ac:cxnSpMkLst>
            <pc:docMk/>
            <pc:sldMk cId="1109585385" sldId="4219"/>
            <ac:cxnSpMk id="47" creationId="{3DBF0F3D-E1DA-4C47-AB38-6A43B14CEFA1}"/>
          </ac:cxnSpMkLst>
        </pc:cxnChg>
        <pc:cxnChg chg="del">
          <ac:chgData name="Vesa Juvonen" userId="c7243be1-99a3-4752-ab2a-0cf698cf8236" providerId="ADAL" clId="{3C5B5536-4E10-4922-9DC5-C26B3F85BBDF}" dt="2018-11-01T14:40:08.264" v="621" actId="478"/>
          <ac:cxnSpMkLst>
            <pc:docMk/>
            <pc:sldMk cId="1109585385" sldId="4219"/>
            <ac:cxnSpMk id="61" creationId="{A8A2C19A-B684-47AE-8D91-AE9684FA1C2E}"/>
          </ac:cxnSpMkLst>
        </pc:cxnChg>
        <pc:cxnChg chg="add mod">
          <ac:chgData name="Vesa Juvonen" userId="c7243be1-99a3-4752-ab2a-0cf698cf8236" providerId="ADAL" clId="{3C5B5536-4E10-4922-9DC5-C26B3F85BBDF}" dt="2018-11-06T14:16:34.488" v="1289" actId="14100"/>
          <ac:cxnSpMkLst>
            <pc:docMk/>
            <pc:sldMk cId="1109585385" sldId="4219"/>
            <ac:cxnSpMk id="61" creationId="{F2E3689C-CE53-4631-81D6-750EE89E8E3E}"/>
          </ac:cxnSpMkLst>
        </pc:cxnChg>
        <pc:cxnChg chg="mod">
          <ac:chgData name="Vesa Juvonen" userId="c7243be1-99a3-4752-ab2a-0cf698cf8236" providerId="ADAL" clId="{3C5B5536-4E10-4922-9DC5-C26B3F85BBDF}" dt="2018-11-01T14:44:29.871" v="1101" actId="14100"/>
          <ac:cxnSpMkLst>
            <pc:docMk/>
            <pc:sldMk cId="1109585385" sldId="4219"/>
            <ac:cxnSpMk id="63" creationId="{9D3E22E4-22AB-4324-9A98-502717DB97E0}"/>
          </ac:cxnSpMkLst>
        </pc:cxnChg>
        <pc:cxnChg chg="add mod">
          <ac:chgData name="Vesa Juvonen" userId="c7243be1-99a3-4752-ab2a-0cf698cf8236" providerId="ADAL" clId="{3C5B5536-4E10-4922-9DC5-C26B3F85BBDF}" dt="2018-11-01T14:44:54.788" v="1116" actId="571"/>
          <ac:cxnSpMkLst>
            <pc:docMk/>
            <pc:sldMk cId="1109585385" sldId="4219"/>
            <ac:cxnSpMk id="87" creationId="{1F553561-C465-4C2E-9BDF-66D314DD53F6}"/>
          </ac:cxnSpMkLst>
        </pc:cxnChg>
        <pc:cxnChg chg="add mod">
          <ac:chgData name="Vesa Juvonen" userId="c7243be1-99a3-4752-ab2a-0cf698cf8236" providerId="ADAL" clId="{3C5B5536-4E10-4922-9DC5-C26B3F85BBDF}" dt="2018-11-01T14:44:54.788" v="1116" actId="571"/>
          <ac:cxnSpMkLst>
            <pc:docMk/>
            <pc:sldMk cId="1109585385" sldId="4219"/>
            <ac:cxnSpMk id="88" creationId="{EC0BE846-8FD7-4EE0-8603-603D061657D7}"/>
          </ac:cxnSpMkLst>
        </pc:cxnChg>
        <pc:cxnChg chg="add mod">
          <ac:chgData name="Vesa Juvonen" userId="c7243be1-99a3-4752-ab2a-0cf698cf8236" providerId="ADAL" clId="{3C5B5536-4E10-4922-9DC5-C26B3F85BBDF}" dt="2018-11-01T14:44:54.788" v="1116" actId="571"/>
          <ac:cxnSpMkLst>
            <pc:docMk/>
            <pc:sldMk cId="1109585385" sldId="4219"/>
            <ac:cxnSpMk id="96" creationId="{0FF1ED87-B135-4C74-BDD7-F8B930D0EBDA}"/>
          </ac:cxnSpMkLst>
        </pc:cxnChg>
      </pc:sldChg>
      <pc:sldChg chg="addSp modSp add">
        <pc:chgData name="Vesa Juvonen" userId="c7243be1-99a3-4752-ab2a-0cf698cf8236" providerId="ADAL" clId="{3C5B5536-4E10-4922-9DC5-C26B3F85BBDF}" dt="2018-11-06T12:44:53.018" v="1123" actId="1076"/>
        <pc:sldMkLst>
          <pc:docMk/>
          <pc:sldMk cId="4010163958" sldId="4220"/>
        </pc:sldMkLst>
        <pc:picChg chg="add mod modCrop">
          <ac:chgData name="Vesa Juvonen" userId="c7243be1-99a3-4752-ab2a-0cf698cf8236" providerId="ADAL" clId="{3C5B5536-4E10-4922-9DC5-C26B3F85BBDF}" dt="2018-11-06T12:44:53.018" v="1123" actId="1076"/>
          <ac:picMkLst>
            <pc:docMk/>
            <pc:sldMk cId="4010163958" sldId="4220"/>
            <ac:picMk id="2" creationId="{0F52CFED-947C-4B23-9C0A-0FAE310A7CA4}"/>
          </ac:picMkLst>
        </pc:picChg>
      </pc:sldChg>
      <pc:sldChg chg="addSp modSp add">
        <pc:chgData name="Vesa Juvonen" userId="c7243be1-99a3-4752-ab2a-0cf698cf8236" providerId="ADAL" clId="{3C5B5536-4E10-4922-9DC5-C26B3F85BBDF}" dt="2018-11-06T12:45:46.291" v="1129" actId="1076"/>
        <pc:sldMkLst>
          <pc:docMk/>
          <pc:sldMk cId="3552842696" sldId="4221"/>
        </pc:sldMkLst>
        <pc:picChg chg="add mod modCrop">
          <ac:chgData name="Vesa Juvonen" userId="c7243be1-99a3-4752-ab2a-0cf698cf8236" providerId="ADAL" clId="{3C5B5536-4E10-4922-9DC5-C26B3F85BBDF}" dt="2018-11-06T12:45:46.291" v="1129" actId="1076"/>
          <ac:picMkLst>
            <pc:docMk/>
            <pc:sldMk cId="3552842696" sldId="4221"/>
            <ac:picMk id="2" creationId="{E459A258-403C-40D2-9977-39E707A63632}"/>
          </ac:picMkLst>
        </pc:picChg>
      </pc:sldChg>
      <pc:sldChg chg="addSp modSp add">
        <pc:chgData name="Vesa Juvonen" userId="c7243be1-99a3-4752-ab2a-0cf698cf8236" providerId="ADAL" clId="{3C5B5536-4E10-4922-9DC5-C26B3F85BBDF}" dt="2018-11-06T12:46:01.285" v="1134" actId="1076"/>
        <pc:sldMkLst>
          <pc:docMk/>
          <pc:sldMk cId="3971334663" sldId="4222"/>
        </pc:sldMkLst>
        <pc:picChg chg="add mod modCrop">
          <ac:chgData name="Vesa Juvonen" userId="c7243be1-99a3-4752-ab2a-0cf698cf8236" providerId="ADAL" clId="{3C5B5536-4E10-4922-9DC5-C26B3F85BBDF}" dt="2018-11-06T12:46:01.285" v="1134" actId="1076"/>
          <ac:picMkLst>
            <pc:docMk/>
            <pc:sldMk cId="3971334663" sldId="4222"/>
            <ac:picMk id="2" creationId="{F140C03A-C440-4194-87D0-E6944807CCEA}"/>
          </ac:picMkLst>
        </pc:picChg>
      </pc:sldChg>
      <pc:sldChg chg="addSp delSp modSp add delAnim">
        <pc:chgData name="Vesa Juvonen" userId="c7243be1-99a3-4752-ab2a-0cf698cf8236" providerId="ADAL" clId="{3C5B5536-4E10-4922-9DC5-C26B3F85BBDF}" dt="2018-11-06T18:40:24.356" v="1966" actId="1076"/>
        <pc:sldMkLst>
          <pc:docMk/>
          <pc:sldMk cId="3467160406" sldId="4223"/>
        </pc:sldMkLst>
        <pc:spChg chg="mod">
          <ac:chgData name="Vesa Juvonen" userId="c7243be1-99a3-4752-ab2a-0cf698cf8236" providerId="ADAL" clId="{3C5B5536-4E10-4922-9DC5-C26B3F85BBDF}" dt="2018-11-06T18:35:31.449" v="1757" actId="403"/>
          <ac:spMkLst>
            <pc:docMk/>
            <pc:sldMk cId="3467160406" sldId="4223"/>
            <ac:spMk id="2" creationId="{0645E780-231B-435D-9918-C386DA6B652C}"/>
          </ac:spMkLst>
        </pc:spChg>
        <pc:spChg chg="add mod">
          <ac:chgData name="Vesa Juvonen" userId="c7243be1-99a3-4752-ab2a-0cf698cf8236" providerId="ADAL" clId="{3C5B5536-4E10-4922-9DC5-C26B3F85BBDF}" dt="2018-11-06T18:40:24.356" v="1966" actId="1076"/>
          <ac:spMkLst>
            <pc:docMk/>
            <pc:sldMk cId="3467160406" sldId="4223"/>
            <ac:spMk id="18" creationId="{34EAC8BD-9223-4675-81CF-C2C27EFE5FEE}"/>
          </ac:spMkLst>
        </pc:spChg>
        <pc:spChg chg="mod">
          <ac:chgData name="Vesa Juvonen" userId="c7243be1-99a3-4752-ab2a-0cf698cf8236" providerId="ADAL" clId="{3C5B5536-4E10-4922-9DC5-C26B3F85BBDF}" dt="2018-11-06T18:30:09.035" v="1359" actId="20577"/>
          <ac:spMkLst>
            <pc:docMk/>
            <pc:sldMk cId="3467160406" sldId="4223"/>
            <ac:spMk id="60" creationId="{390287EC-5D48-4DA9-8FBA-B351C9D08E9D}"/>
          </ac:spMkLst>
        </pc:spChg>
        <pc:spChg chg="mod">
          <ac:chgData name="Vesa Juvonen" userId="c7243be1-99a3-4752-ab2a-0cf698cf8236" providerId="ADAL" clId="{3C5B5536-4E10-4922-9DC5-C26B3F85BBDF}" dt="2018-11-06T18:32:15.313" v="1595" actId="20577"/>
          <ac:spMkLst>
            <pc:docMk/>
            <pc:sldMk cId="3467160406" sldId="4223"/>
            <ac:spMk id="62" creationId="{C31DDA61-E357-4E36-A80D-B35A57826571}"/>
          </ac:spMkLst>
        </pc:spChg>
        <pc:spChg chg="mod ord">
          <ac:chgData name="Vesa Juvonen" userId="c7243be1-99a3-4752-ab2a-0cf698cf8236" providerId="ADAL" clId="{3C5B5536-4E10-4922-9DC5-C26B3F85BBDF}" dt="2018-11-06T18:36:15.550" v="1760" actId="207"/>
          <ac:spMkLst>
            <pc:docMk/>
            <pc:sldMk cId="3467160406" sldId="4223"/>
            <ac:spMk id="64" creationId="{E2DFE709-C646-4EEE-947C-759F8515A6F1}"/>
          </ac:spMkLst>
        </pc:spChg>
        <pc:spChg chg="mod">
          <ac:chgData name="Vesa Juvonen" userId="c7243be1-99a3-4752-ab2a-0cf698cf8236" providerId="ADAL" clId="{3C5B5536-4E10-4922-9DC5-C26B3F85BBDF}" dt="2018-11-06T18:38:33.989" v="1796" actId="1076"/>
          <ac:spMkLst>
            <pc:docMk/>
            <pc:sldMk cId="3467160406" sldId="4223"/>
            <ac:spMk id="74" creationId="{91313E41-7EF3-4E24-A5FA-CE07E6F76857}"/>
          </ac:spMkLst>
        </pc:spChg>
        <pc:grpChg chg="ord">
          <ac:chgData name="Vesa Juvonen" userId="c7243be1-99a3-4752-ab2a-0cf698cf8236" providerId="ADAL" clId="{3C5B5536-4E10-4922-9DC5-C26B3F85BBDF}" dt="2018-11-06T18:34:04.814" v="1658" actId="167"/>
          <ac:grpSpMkLst>
            <pc:docMk/>
            <pc:sldMk cId="3467160406" sldId="4223"/>
            <ac:grpSpMk id="4" creationId="{1BC4DBDE-386D-4980-9BDC-6E91B386770A}"/>
          </ac:grpSpMkLst>
        </pc:grpChg>
        <pc:grpChg chg="mod">
          <ac:chgData name="Vesa Juvonen" userId="c7243be1-99a3-4752-ab2a-0cf698cf8236" providerId="ADAL" clId="{3C5B5536-4E10-4922-9DC5-C26B3F85BBDF}" dt="2018-11-06T18:32:35.661" v="1598" actId="1076"/>
          <ac:grpSpMkLst>
            <pc:docMk/>
            <pc:sldMk cId="3467160406" sldId="4223"/>
            <ac:grpSpMk id="47" creationId="{99235348-4B73-4A47-9313-23E8FE2644B6}"/>
          </ac:grpSpMkLst>
        </pc:grpChg>
        <pc:grpChg chg="mod">
          <ac:chgData name="Vesa Juvonen" userId="c7243be1-99a3-4752-ab2a-0cf698cf8236" providerId="ADAL" clId="{3C5B5536-4E10-4922-9DC5-C26B3F85BBDF}" dt="2018-11-06T18:30:49.651" v="1384" actId="1076"/>
          <ac:grpSpMkLst>
            <pc:docMk/>
            <pc:sldMk cId="3467160406" sldId="4223"/>
            <ac:grpSpMk id="65" creationId="{724A2FE7-D5AF-452E-B457-E09D20AC693F}"/>
          </ac:grpSpMkLst>
        </pc:grpChg>
        <pc:grpChg chg="mod">
          <ac:chgData name="Vesa Juvonen" userId="c7243be1-99a3-4752-ab2a-0cf698cf8236" providerId="ADAL" clId="{3C5B5536-4E10-4922-9DC5-C26B3F85BBDF}" dt="2018-11-06T18:38:33.989" v="1796" actId="1076"/>
          <ac:grpSpMkLst>
            <pc:docMk/>
            <pc:sldMk cId="3467160406" sldId="4223"/>
            <ac:grpSpMk id="81" creationId="{244D2F46-22F2-4239-A297-A1D49D888A0F}"/>
          </ac:grpSpMkLst>
        </pc:grpChg>
        <pc:picChg chg="add mod ord">
          <ac:chgData name="Vesa Juvonen" userId="c7243be1-99a3-4752-ab2a-0cf698cf8236" providerId="ADAL" clId="{3C5B5536-4E10-4922-9DC5-C26B3F85BBDF}" dt="2018-11-06T18:32:29.908" v="1597" actId="1076"/>
          <ac:picMkLst>
            <pc:docMk/>
            <pc:sldMk cId="3467160406" sldId="4223"/>
            <ac:picMk id="3" creationId="{2C142738-0886-4D92-ACE8-DECF3A4A2065}"/>
          </ac:picMkLst>
        </pc:picChg>
        <pc:picChg chg="del">
          <ac:chgData name="Vesa Juvonen" userId="c7243be1-99a3-4752-ab2a-0cf698cf8236" providerId="ADAL" clId="{3C5B5536-4E10-4922-9DC5-C26B3F85BBDF}" dt="2018-11-06T18:27:02.202" v="1308" actId="478"/>
          <ac:picMkLst>
            <pc:docMk/>
            <pc:sldMk cId="3467160406" sldId="4223"/>
            <ac:picMk id="63" creationId="{3D7F86A8-A836-4FC9-9429-19748455A4C6}"/>
          </ac:picMkLst>
        </pc:picChg>
        <pc:cxnChg chg="ord">
          <ac:chgData name="Vesa Juvonen" userId="c7243be1-99a3-4752-ab2a-0cf698cf8236" providerId="ADAL" clId="{3C5B5536-4E10-4922-9DC5-C26B3F85BBDF}" dt="2018-11-06T18:34:04.814" v="1658" actId="167"/>
          <ac:cxnSpMkLst>
            <pc:docMk/>
            <pc:sldMk cId="3467160406" sldId="4223"/>
            <ac:cxnSpMk id="25" creationId="{1635E0F8-7E6E-4EA4-A7C1-38AE4274213D}"/>
          </ac:cxnSpMkLst>
        </pc:cxnChg>
        <pc:cxnChg chg="mod">
          <ac:chgData name="Vesa Juvonen" userId="c7243be1-99a3-4752-ab2a-0cf698cf8236" providerId="ADAL" clId="{3C5B5536-4E10-4922-9DC5-C26B3F85BBDF}" dt="2018-11-06T18:33:50.159" v="1657" actId="14100"/>
          <ac:cxnSpMkLst>
            <pc:docMk/>
            <pc:sldMk cId="3467160406" sldId="4223"/>
            <ac:cxnSpMk id="26" creationId="{009E7823-4A8F-4436-8DDC-C2B4A25DF251}"/>
          </ac:cxnSpMkLst>
        </pc:cxnChg>
        <pc:cxnChg chg="mod">
          <ac:chgData name="Vesa Juvonen" userId="c7243be1-99a3-4752-ab2a-0cf698cf8236" providerId="ADAL" clId="{3C5B5536-4E10-4922-9DC5-C26B3F85BBDF}" dt="2018-11-06T18:30:55.886" v="1386" actId="14100"/>
          <ac:cxnSpMkLst>
            <pc:docMk/>
            <pc:sldMk cId="3467160406" sldId="4223"/>
            <ac:cxnSpMk id="35" creationId="{3290419E-5A99-495C-AF3F-572015899602}"/>
          </ac:cxnSpMkLst>
        </pc:cxnChg>
      </pc:sldChg>
      <pc:sldChg chg="addSp modSp add">
        <pc:chgData name="Vesa Juvonen" userId="c7243be1-99a3-4752-ab2a-0cf698cf8236" providerId="ADAL" clId="{3C5B5536-4E10-4922-9DC5-C26B3F85BBDF}" dt="2018-11-16T09:10:37.197" v="1984" actId="14100"/>
        <pc:sldMkLst>
          <pc:docMk/>
          <pc:sldMk cId="2850693318" sldId="4224"/>
        </pc:sldMkLst>
        <pc:picChg chg="add mod">
          <ac:chgData name="Vesa Juvonen" userId="c7243be1-99a3-4752-ab2a-0cf698cf8236" providerId="ADAL" clId="{3C5B5536-4E10-4922-9DC5-C26B3F85BBDF}" dt="2018-11-07T14:01:00.662" v="1969" actId="1076"/>
          <ac:picMkLst>
            <pc:docMk/>
            <pc:sldMk cId="2850693318" sldId="4224"/>
            <ac:picMk id="2" creationId="{3A5D5E1E-6D36-4028-AC99-AD055453346B}"/>
          </ac:picMkLst>
        </pc:picChg>
        <pc:picChg chg="add mod">
          <ac:chgData name="Vesa Juvonen" userId="c7243be1-99a3-4752-ab2a-0cf698cf8236" providerId="ADAL" clId="{3C5B5536-4E10-4922-9DC5-C26B3F85BBDF}" dt="2018-11-16T09:10:37.197" v="1984" actId="14100"/>
          <ac:picMkLst>
            <pc:docMk/>
            <pc:sldMk cId="2850693318" sldId="4224"/>
            <ac:picMk id="3" creationId="{9CD23033-79D1-48ED-AFB4-3CA1490041BD}"/>
          </ac:picMkLst>
        </pc:picChg>
        <pc:picChg chg="add mod">
          <ac:chgData name="Vesa Juvonen" userId="c7243be1-99a3-4752-ab2a-0cf698cf8236" providerId="ADAL" clId="{3C5B5536-4E10-4922-9DC5-C26B3F85BBDF}" dt="2018-11-07T14:01:28.658" v="1976" actId="1076"/>
          <ac:picMkLst>
            <pc:docMk/>
            <pc:sldMk cId="2850693318" sldId="4224"/>
            <ac:picMk id="1026" creationId="{0194BAE1-6B89-4916-ACBC-9FBDFD943348}"/>
          </ac:picMkLst>
        </pc:picChg>
      </pc:sldChg>
      <pc:sldChg chg="addSp delSp modSp add modTransition delAnim modAnim">
        <pc:chgData name="Vesa Juvonen" userId="c7243be1-99a3-4752-ab2a-0cf698cf8236" providerId="ADAL" clId="{3C5B5536-4E10-4922-9DC5-C26B3F85BBDF}" dt="2018-11-20T15:45:33.027" v="3330" actId="14100"/>
        <pc:sldMkLst>
          <pc:docMk/>
          <pc:sldMk cId="1099578273" sldId="4225"/>
        </pc:sldMkLst>
        <pc:spChg chg="del">
          <ac:chgData name="Vesa Juvonen" userId="c7243be1-99a3-4752-ab2a-0cf698cf8236" providerId="ADAL" clId="{3C5B5536-4E10-4922-9DC5-C26B3F85BBDF}" dt="2018-11-20T15:32:23.057" v="2067"/>
          <ac:spMkLst>
            <pc:docMk/>
            <pc:sldMk cId="1099578273" sldId="4225"/>
            <ac:spMk id="2" creationId="{00000000-0000-0000-0000-000000000000}"/>
          </ac:spMkLst>
        </pc:spChg>
        <pc:spChg chg="mod">
          <ac:chgData name="Vesa Juvonen" userId="c7243be1-99a3-4752-ab2a-0cf698cf8236" providerId="ADAL" clId="{3C5B5536-4E10-4922-9DC5-C26B3F85BBDF}" dt="2018-11-20T15:34:41.830" v="2095" actId="1035"/>
          <ac:spMkLst>
            <pc:docMk/>
            <pc:sldMk cId="1099578273" sldId="4225"/>
            <ac:spMk id="53" creationId="{31E7A44F-0B29-412C-853C-06B396A360C0}"/>
          </ac:spMkLst>
        </pc:spChg>
        <pc:spChg chg="mod">
          <ac:chgData name="Vesa Juvonen" userId="c7243be1-99a3-4752-ab2a-0cf698cf8236" providerId="ADAL" clId="{3C5B5536-4E10-4922-9DC5-C26B3F85BBDF}" dt="2018-11-20T15:33:25.320" v="2078" actId="207"/>
          <ac:spMkLst>
            <pc:docMk/>
            <pc:sldMk cId="1099578273" sldId="4225"/>
            <ac:spMk id="58" creationId="{2FD3FB32-9A9B-4609-BE10-DD503A410D0E}"/>
          </ac:spMkLst>
        </pc:spChg>
        <pc:spChg chg="del topLvl">
          <ac:chgData name="Vesa Juvonen" userId="c7243be1-99a3-4752-ab2a-0cf698cf8236" providerId="ADAL" clId="{3C5B5536-4E10-4922-9DC5-C26B3F85BBDF}" dt="2018-11-20T15:34:19.020" v="2081" actId="478"/>
          <ac:spMkLst>
            <pc:docMk/>
            <pc:sldMk cId="1099578273" sldId="4225"/>
            <ac:spMk id="64" creationId="{BBB0F316-4AA3-4BE3-88B1-9B82C79E7736}"/>
          </ac:spMkLst>
        </pc:spChg>
        <pc:spChg chg="add mod">
          <ac:chgData name="Vesa Juvonen" userId="c7243be1-99a3-4752-ab2a-0cf698cf8236" providerId="ADAL" clId="{3C5B5536-4E10-4922-9DC5-C26B3F85BBDF}" dt="2018-11-20T15:34:54.897" v="2126" actId="20577"/>
          <ac:spMkLst>
            <pc:docMk/>
            <pc:sldMk cId="1099578273" sldId="4225"/>
            <ac:spMk id="65" creationId="{3139F0A1-1807-4B4D-970E-D7C878E57683}"/>
          </ac:spMkLst>
        </pc:spChg>
        <pc:spChg chg="mod">
          <ac:chgData name="Vesa Juvonen" userId="c7243be1-99a3-4752-ab2a-0cf698cf8236" providerId="ADAL" clId="{3C5B5536-4E10-4922-9DC5-C26B3F85BBDF}" dt="2018-11-20T15:37:13.332" v="2157" actId="1076"/>
          <ac:spMkLst>
            <pc:docMk/>
            <pc:sldMk cId="1099578273" sldId="4225"/>
            <ac:spMk id="69" creationId="{C9AED9FF-FB62-46C5-8011-5C5A80D95AD3}"/>
          </ac:spMkLst>
        </pc:spChg>
        <pc:spChg chg="mod">
          <ac:chgData name="Vesa Juvonen" userId="c7243be1-99a3-4752-ab2a-0cf698cf8236" providerId="ADAL" clId="{3C5B5536-4E10-4922-9DC5-C26B3F85BBDF}" dt="2018-11-20T15:38:18.940" v="2180" actId="1076"/>
          <ac:spMkLst>
            <pc:docMk/>
            <pc:sldMk cId="1099578273" sldId="4225"/>
            <ac:spMk id="81" creationId="{6FF1C102-F758-4D55-AB47-F5FC9EF846C4}"/>
          </ac:spMkLst>
        </pc:spChg>
        <pc:spChg chg="mod">
          <ac:chgData name="Vesa Juvonen" userId="c7243be1-99a3-4752-ab2a-0cf698cf8236" providerId="ADAL" clId="{3C5B5536-4E10-4922-9DC5-C26B3F85BBDF}" dt="2018-11-20T15:39:53.206" v="2209" actId="20577"/>
          <ac:spMkLst>
            <pc:docMk/>
            <pc:sldMk cId="1099578273" sldId="4225"/>
            <ac:spMk id="90" creationId="{8C32E70D-E92B-4FED-8A17-076BE7B50405}"/>
          </ac:spMkLst>
        </pc:spChg>
        <pc:spChg chg="mod">
          <ac:chgData name="Vesa Juvonen" userId="c7243be1-99a3-4752-ab2a-0cf698cf8236" providerId="ADAL" clId="{3C5B5536-4E10-4922-9DC5-C26B3F85BBDF}" dt="2018-11-20T15:39:56.414" v="2211" actId="20577"/>
          <ac:spMkLst>
            <pc:docMk/>
            <pc:sldMk cId="1099578273" sldId="4225"/>
            <ac:spMk id="93" creationId="{A12CA158-29C9-43D8-B5C7-FBE83D4A0F33}"/>
          </ac:spMkLst>
        </pc:spChg>
        <pc:spChg chg="mod">
          <ac:chgData name="Vesa Juvonen" userId="c7243be1-99a3-4752-ab2a-0cf698cf8236" providerId="ADAL" clId="{3C5B5536-4E10-4922-9DC5-C26B3F85BBDF}" dt="2018-11-20T15:39:59.095" v="2213" actId="20577"/>
          <ac:spMkLst>
            <pc:docMk/>
            <pc:sldMk cId="1099578273" sldId="4225"/>
            <ac:spMk id="96" creationId="{CD5C06B5-8A2E-4EF4-8ED0-AEB11FD67953}"/>
          </ac:spMkLst>
        </pc:spChg>
        <pc:spChg chg="add mod">
          <ac:chgData name="Vesa Juvonen" userId="c7243be1-99a3-4752-ab2a-0cf698cf8236" providerId="ADAL" clId="{3C5B5536-4E10-4922-9DC5-C26B3F85BBDF}" dt="2018-11-20T15:41:20.327" v="2392" actId="20577"/>
          <ac:spMkLst>
            <pc:docMk/>
            <pc:sldMk cId="1099578273" sldId="4225"/>
            <ac:spMk id="98" creationId="{ADA73869-9540-440E-A76C-A34FE0DBBBA2}"/>
          </ac:spMkLst>
        </pc:spChg>
        <pc:spChg chg="mod">
          <ac:chgData name="Vesa Juvonen" userId="c7243be1-99a3-4752-ab2a-0cf698cf8236" providerId="ADAL" clId="{3C5B5536-4E10-4922-9DC5-C26B3F85BBDF}" dt="2018-11-20T15:40:24.280" v="2221" actId="1076"/>
          <ac:spMkLst>
            <pc:docMk/>
            <pc:sldMk cId="1099578273" sldId="4225"/>
            <ac:spMk id="101" creationId="{A46C2276-9BDE-4C7E-9302-653B9B79655D}"/>
          </ac:spMkLst>
        </pc:spChg>
        <pc:spChg chg="add mod">
          <ac:chgData name="Vesa Juvonen" userId="c7243be1-99a3-4752-ab2a-0cf698cf8236" providerId="ADAL" clId="{3C5B5536-4E10-4922-9DC5-C26B3F85BBDF}" dt="2018-11-20T15:42:15.932" v="2564" actId="1076"/>
          <ac:spMkLst>
            <pc:docMk/>
            <pc:sldMk cId="1099578273" sldId="4225"/>
            <ac:spMk id="103" creationId="{9A604E8C-5645-4913-B660-548719DB8B3A}"/>
          </ac:spMkLst>
        </pc:spChg>
        <pc:spChg chg="add mod">
          <ac:chgData name="Vesa Juvonen" userId="c7243be1-99a3-4752-ab2a-0cf698cf8236" providerId="ADAL" clId="{3C5B5536-4E10-4922-9DC5-C26B3F85BBDF}" dt="2018-11-20T15:43:33.347" v="2909" actId="1076"/>
          <ac:spMkLst>
            <pc:docMk/>
            <pc:sldMk cId="1099578273" sldId="4225"/>
            <ac:spMk id="115" creationId="{7D298755-B54F-4765-8168-ED650B3D852F}"/>
          </ac:spMkLst>
        </pc:spChg>
        <pc:spChg chg="add mod ord">
          <ac:chgData name="Vesa Juvonen" userId="c7243be1-99a3-4752-ab2a-0cf698cf8236" providerId="ADAL" clId="{3C5B5536-4E10-4922-9DC5-C26B3F85BBDF}" dt="2018-11-20T15:44:30.758" v="3115" actId="1076"/>
          <ac:spMkLst>
            <pc:docMk/>
            <pc:sldMk cId="1099578273" sldId="4225"/>
            <ac:spMk id="116" creationId="{147CD5C7-FA94-4F3E-82A9-351D1AC4F389}"/>
          </ac:spMkLst>
        </pc:spChg>
        <pc:spChg chg="add mod">
          <ac:chgData name="Vesa Juvonen" userId="c7243be1-99a3-4752-ab2a-0cf698cf8236" providerId="ADAL" clId="{3C5B5536-4E10-4922-9DC5-C26B3F85BBDF}" dt="2018-11-20T15:45:33.027" v="3330" actId="14100"/>
          <ac:spMkLst>
            <pc:docMk/>
            <pc:sldMk cId="1099578273" sldId="4225"/>
            <ac:spMk id="119" creationId="{6020C699-1AF7-44F8-8076-1F8C36DE6550}"/>
          </ac:spMkLst>
        </pc:spChg>
        <pc:grpChg chg="add 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6" creationId="{B2028EC6-D9F8-4045-9CDD-DE8222591366}"/>
          </ac:grpSpMkLst>
        </pc:grpChg>
        <pc:grpChg chg="add 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9" creationId="{B03A0E45-C568-4597-BAA1-341D0CF0BCC9}"/>
          </ac:grpSpMkLst>
        </pc:grpChg>
        <pc:grpChg chg="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35" creationId="{00000000-0000-0000-0000-000000000000}"/>
          </ac:grpSpMkLst>
        </pc:grpChg>
        <pc:grpChg chg="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36" creationId="{00000000-0000-0000-0000-000000000000}"/>
          </ac:grpSpMkLst>
        </pc:grpChg>
        <pc:grpChg chg="add del mod">
          <ac:chgData name="Vesa Juvonen" userId="c7243be1-99a3-4752-ab2a-0cf698cf8236" providerId="ADAL" clId="{3C5B5536-4E10-4922-9DC5-C26B3F85BBDF}" dt="2018-11-20T15:33:14.868" v="2075" actId="478"/>
          <ac:grpSpMkLst>
            <pc:docMk/>
            <pc:sldMk cId="1099578273" sldId="4225"/>
            <ac:grpSpMk id="37" creationId="{57BB8C3E-2E22-424D-B66C-7EB7D5AEA979}"/>
          </ac:grpSpMkLst>
        </pc:grpChg>
        <pc:grpChg chg="add 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51" creationId="{ED6A01B2-107B-4AA1-A9ED-880664B09395}"/>
          </ac:grpSpMkLst>
        </pc:grpChg>
        <pc:grpChg chg="add del mod">
          <ac:chgData name="Vesa Juvonen" userId="c7243be1-99a3-4752-ab2a-0cf698cf8236" providerId="ADAL" clId="{3C5B5536-4E10-4922-9DC5-C26B3F85BBDF}" dt="2018-11-20T15:34:19.020" v="2081" actId="478"/>
          <ac:grpSpMkLst>
            <pc:docMk/>
            <pc:sldMk cId="1099578273" sldId="4225"/>
            <ac:grpSpMk id="62" creationId="{4F4D7E50-F963-4C80-911D-A91C752B5252}"/>
          </ac:grpSpMkLst>
        </pc:grpChg>
        <pc:grpChg chg="add 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68" creationId="{FE2373B8-5CFD-42E1-B8F4-D0034461C098}"/>
          </ac:grpSpMkLst>
        </pc:grpChg>
        <pc:grpChg chg="mod or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74" creationId="{E7051475-07D7-4BFC-BAEC-427B3A427968}"/>
          </ac:grpSpMkLst>
        </pc:grpChg>
        <pc:grpChg chg="add mod or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75" creationId="{C8278594-5594-4D6B-8B62-8C8F233424FE}"/>
          </ac:grpSpMkLst>
        </pc:grpChg>
        <pc:grpChg chg="add 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84" creationId="{55754F95-9BD0-4055-90F3-0BB3EE3F1DCA}"/>
          </ac:grpSpMkLst>
        </pc:grpChg>
        <pc:grpChg chg="add 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88" creationId="{5B442342-EEBA-4275-8945-484EBC88241F}"/>
          </ac:grpSpMkLst>
        </pc:grpChg>
        <pc:grpChg chg="add 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91" creationId="{9ADEB4EE-475E-4936-8D50-3263ACAD37B7}"/>
          </ac:grpSpMkLst>
        </pc:grpChg>
        <pc:grpChg chg="add 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94" creationId="{F3EEF487-7C67-4E2B-A887-BD83158B15A9}"/>
          </ac:grpSpMkLst>
        </pc:grpChg>
        <pc:grpChg chg="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105" creationId="{00000000-0000-0000-0000-000000000000}"/>
          </ac:grpSpMkLst>
        </pc:grpChg>
        <pc:grpChg chg="mod">
          <ac:chgData name="Vesa Juvonen" userId="c7243be1-99a3-4752-ab2a-0cf698cf8236" providerId="ADAL" clId="{3C5B5536-4E10-4922-9DC5-C26B3F85BBDF}" dt="2018-11-20T15:40:24.280" v="2221" actId="1076"/>
          <ac:grpSpMkLst>
            <pc:docMk/>
            <pc:sldMk cId="1099578273" sldId="4225"/>
            <ac:grpSpMk id="108" creationId="{00000000-0000-0000-0000-000000000000}"/>
          </ac:grpSpMkLst>
        </pc:grpChg>
        <pc:grpChg chg="del">
          <ac:chgData name="Vesa Juvonen" userId="c7243be1-99a3-4752-ab2a-0cf698cf8236" providerId="ADAL" clId="{3C5B5536-4E10-4922-9DC5-C26B3F85BBDF}" dt="2018-11-20T15:40:16.388" v="2219" actId="478"/>
          <ac:grpSpMkLst>
            <pc:docMk/>
            <pc:sldMk cId="1099578273" sldId="4225"/>
            <ac:grpSpMk id="111" creationId="{00000000-0000-0000-0000-000000000000}"/>
          </ac:grpSpMkLst>
        </pc:grpChg>
        <pc:picChg chg="mod">
          <ac:chgData name="Vesa Juvonen" userId="c7243be1-99a3-4752-ab2a-0cf698cf8236" providerId="ADAL" clId="{3C5B5536-4E10-4922-9DC5-C26B3F85BBDF}" dt="2018-11-20T15:40:30.934" v="2222" actId="208"/>
          <ac:picMkLst>
            <pc:docMk/>
            <pc:sldMk cId="1099578273" sldId="4225"/>
            <ac:picMk id="39" creationId="{4349FFE5-BD04-467A-B628-3C59BEB5452B}"/>
          </ac:picMkLst>
        </pc:picChg>
        <pc:picChg chg="add mod">
          <ac:chgData name="Vesa Juvonen" userId="c7243be1-99a3-4752-ab2a-0cf698cf8236" providerId="ADAL" clId="{3C5B5536-4E10-4922-9DC5-C26B3F85BBDF}" dt="2018-11-20T15:35:20.651" v="2135" actId="164"/>
          <ac:picMkLst>
            <pc:docMk/>
            <pc:sldMk cId="1099578273" sldId="4225"/>
            <ac:picMk id="49" creationId="{A79EDDA1-B270-407E-A1A8-F9EFF850175C}"/>
          </ac:picMkLst>
        </pc:picChg>
        <pc:picChg chg="add mod">
          <ac:chgData name="Vesa Juvonen" userId="c7243be1-99a3-4752-ab2a-0cf698cf8236" providerId="ADAL" clId="{3C5B5536-4E10-4922-9DC5-C26B3F85BBDF}" dt="2018-11-20T15:35:20.651" v="2135" actId="164"/>
          <ac:picMkLst>
            <pc:docMk/>
            <pc:sldMk cId="1099578273" sldId="4225"/>
            <ac:picMk id="50" creationId="{6C9595AC-D3E3-4479-9559-7028678758FA}"/>
          </ac:picMkLst>
        </pc:picChg>
        <pc:picChg chg="mod topLvl">
          <ac:chgData name="Vesa Juvonen" userId="c7243be1-99a3-4752-ab2a-0cf698cf8236" providerId="ADAL" clId="{3C5B5536-4E10-4922-9DC5-C26B3F85BBDF}" dt="2018-11-20T15:34:36.355" v="2085" actId="164"/>
          <ac:picMkLst>
            <pc:docMk/>
            <pc:sldMk cId="1099578273" sldId="4225"/>
            <ac:picMk id="63" creationId="{2238536C-EBDB-42E1-B298-DBCEF45EE3EB}"/>
          </ac:picMkLst>
        </pc:picChg>
        <pc:picChg chg="mod">
          <ac:chgData name="Vesa Juvonen" userId="c7243be1-99a3-4752-ab2a-0cf698cf8236" providerId="ADAL" clId="{3C5B5536-4E10-4922-9DC5-C26B3F85BBDF}" dt="2018-11-20T15:37:17.220" v="2158" actId="1076"/>
          <ac:picMkLst>
            <pc:docMk/>
            <pc:sldMk cId="1099578273" sldId="4225"/>
            <ac:picMk id="70" creationId="{CAE98370-6106-4F37-9E6E-A10CE50B09F4}"/>
          </ac:picMkLst>
        </pc:picChg>
        <pc:picChg chg="del">
          <ac:chgData name="Vesa Juvonen" userId="c7243be1-99a3-4752-ab2a-0cf698cf8236" providerId="ADAL" clId="{3C5B5536-4E10-4922-9DC5-C26B3F85BBDF}" dt="2018-11-20T15:32:42.524" v="2074" actId="478"/>
          <ac:picMkLst>
            <pc:docMk/>
            <pc:sldMk cId="1099578273" sldId="4225"/>
            <ac:picMk id="76" creationId="{00000000-0000-0000-0000-000000000000}"/>
          </ac:picMkLst>
        </pc:picChg>
        <pc:cxnChg chg="add mod">
          <ac:chgData name="Vesa Juvonen" userId="c7243be1-99a3-4752-ab2a-0cf698cf8236" providerId="ADAL" clId="{3C5B5536-4E10-4922-9DC5-C26B3F85BBDF}" dt="2018-11-20T15:40:24.280" v="2221" actId="1076"/>
          <ac:cxnSpMkLst>
            <pc:docMk/>
            <pc:sldMk cId="1099578273" sldId="4225"/>
            <ac:cxnSpMk id="71" creationId="{479AF34A-51BF-4755-BB64-7FD964DD903C}"/>
          </ac:cxnSpMkLst>
        </pc:cxnChg>
        <pc:cxnChg chg="mod">
          <ac:chgData name="Vesa Juvonen" userId="c7243be1-99a3-4752-ab2a-0cf698cf8236" providerId="ADAL" clId="{3C5B5536-4E10-4922-9DC5-C26B3F85BBDF}" dt="2018-11-20T15:40:24.280" v="2221" actId="1076"/>
          <ac:cxnSpMkLst>
            <pc:docMk/>
            <pc:sldMk cId="1099578273" sldId="4225"/>
            <ac:cxnSpMk id="80" creationId="{00000000-0000-0000-0000-000000000000}"/>
          </ac:cxnSpMkLst>
        </pc:cxnChg>
        <pc:cxnChg chg="add mod">
          <ac:chgData name="Vesa Juvonen" userId="c7243be1-99a3-4752-ab2a-0cf698cf8236" providerId="ADAL" clId="{3C5B5536-4E10-4922-9DC5-C26B3F85BBDF}" dt="2018-11-20T15:40:24.280" v="2221" actId="1076"/>
          <ac:cxnSpMkLst>
            <pc:docMk/>
            <pc:sldMk cId="1099578273" sldId="4225"/>
            <ac:cxnSpMk id="83" creationId="{0A77DDD9-FC73-4662-83D6-51B1CB4054F0}"/>
          </ac:cxnSpMkLst>
        </pc:cxnChg>
        <pc:cxnChg chg="add mod">
          <ac:chgData name="Vesa Juvonen" userId="c7243be1-99a3-4752-ab2a-0cf698cf8236" providerId="ADAL" clId="{3C5B5536-4E10-4922-9DC5-C26B3F85BBDF}" dt="2018-11-20T15:40:51.198" v="2227" actId="14100"/>
          <ac:cxnSpMkLst>
            <pc:docMk/>
            <pc:sldMk cId="1099578273" sldId="4225"/>
            <ac:cxnSpMk id="97" creationId="{4621705D-C5C3-4E12-A2CF-D5979321BCB7}"/>
          </ac:cxnSpMkLst>
        </pc:cxnChg>
        <pc:cxnChg chg="del">
          <ac:chgData name="Vesa Juvonen" userId="c7243be1-99a3-4752-ab2a-0cf698cf8236" providerId="ADAL" clId="{3C5B5536-4E10-4922-9DC5-C26B3F85BBDF}" dt="2018-11-20T15:40:18.912" v="2220" actId="478"/>
          <ac:cxnSpMkLst>
            <pc:docMk/>
            <pc:sldMk cId="1099578273" sldId="4225"/>
            <ac:cxnSpMk id="100" creationId="{00000000-0000-0000-0000-000000000000}"/>
          </ac:cxnSpMkLst>
        </pc:cxnChg>
        <pc:cxnChg chg="add mod">
          <ac:chgData name="Vesa Juvonen" userId="c7243be1-99a3-4752-ab2a-0cf698cf8236" providerId="ADAL" clId="{3C5B5536-4E10-4922-9DC5-C26B3F85BBDF}" dt="2018-11-20T15:41:33.370" v="2397" actId="14100"/>
          <ac:cxnSpMkLst>
            <pc:docMk/>
            <pc:sldMk cId="1099578273" sldId="4225"/>
            <ac:cxnSpMk id="102" creationId="{B2698CEA-11D3-4BBA-944D-463D4A4477E0}"/>
          </ac:cxnSpMkLst>
        </pc:cxnChg>
        <pc:cxnChg chg="add mod">
          <ac:chgData name="Vesa Juvonen" userId="c7243be1-99a3-4752-ab2a-0cf698cf8236" providerId="ADAL" clId="{3C5B5536-4E10-4922-9DC5-C26B3F85BBDF}" dt="2018-11-20T15:42:28.612" v="2568" actId="14100"/>
          <ac:cxnSpMkLst>
            <pc:docMk/>
            <pc:sldMk cId="1099578273" sldId="4225"/>
            <ac:cxnSpMk id="114" creationId="{65E5DD5C-DF81-4BF4-8834-259DBBB8A43B}"/>
          </ac:cxnSpMkLst>
        </pc:cxnChg>
        <pc:cxnChg chg="add mod">
          <ac:chgData name="Vesa Juvonen" userId="c7243be1-99a3-4752-ab2a-0cf698cf8236" providerId="ADAL" clId="{3C5B5536-4E10-4922-9DC5-C26B3F85BBDF}" dt="2018-11-20T15:44:25.198" v="3113" actId="14100"/>
          <ac:cxnSpMkLst>
            <pc:docMk/>
            <pc:sldMk cId="1099578273" sldId="4225"/>
            <ac:cxnSpMk id="117" creationId="{055089BC-76BF-4C59-902C-2D8FB6865CB7}"/>
          </ac:cxnSpMkLst>
        </pc:cxnChg>
        <pc:cxnChg chg="add mod">
          <ac:chgData name="Vesa Juvonen" userId="c7243be1-99a3-4752-ab2a-0cf698cf8236" providerId="ADAL" clId="{3C5B5536-4E10-4922-9DC5-C26B3F85BBDF}" dt="2018-11-20T15:44:34.963" v="3117" actId="1076"/>
          <ac:cxnSpMkLst>
            <pc:docMk/>
            <pc:sldMk cId="1099578273" sldId="4225"/>
            <ac:cxnSpMk id="118" creationId="{825492EA-A608-4F79-B614-FA804A1D3548}"/>
          </ac:cxnSpMkLst>
        </pc:cxnChg>
      </pc:sldChg>
      <pc:sldChg chg="addSp delSp modSp add del delAnim">
        <pc:chgData name="Vesa Juvonen" userId="c7243be1-99a3-4752-ab2a-0cf698cf8236" providerId="ADAL" clId="{3C5B5536-4E10-4922-9DC5-C26B3F85BBDF}" dt="2018-11-20T15:31:52.825" v="2063" actId="2696"/>
        <pc:sldMkLst>
          <pc:docMk/>
          <pc:sldMk cId="1769508215" sldId="4225"/>
        </pc:sldMkLst>
        <pc:spChg chg="del">
          <ac:chgData name="Vesa Juvonen" userId="c7243be1-99a3-4752-ab2a-0cf698cf8236" providerId="ADAL" clId="{3C5B5536-4E10-4922-9DC5-C26B3F85BBDF}" dt="2018-11-20T15:29:31.852" v="2012" actId="478"/>
          <ac:spMkLst>
            <pc:docMk/>
            <pc:sldMk cId="1769508215" sldId="4225"/>
            <ac:spMk id="27" creationId="{00000000-0000-0000-0000-000000000000}"/>
          </ac:spMkLst>
        </pc:spChg>
        <pc:spChg chg="del">
          <ac:chgData name="Vesa Juvonen" userId="c7243be1-99a3-4752-ab2a-0cf698cf8236" providerId="ADAL" clId="{3C5B5536-4E10-4922-9DC5-C26B3F85BBDF}" dt="2018-11-20T15:29:32.523" v="2013" actId="478"/>
          <ac:spMkLst>
            <pc:docMk/>
            <pc:sldMk cId="1769508215" sldId="4225"/>
            <ac:spMk id="37" creationId="{00000000-0000-0000-0000-000000000000}"/>
          </ac:spMkLst>
        </pc:spChg>
        <pc:spChg chg="del">
          <ac:chgData name="Vesa Juvonen" userId="c7243be1-99a3-4752-ab2a-0cf698cf8236" providerId="ADAL" clId="{3C5B5536-4E10-4922-9DC5-C26B3F85BBDF}" dt="2018-11-20T15:29:33.123" v="2014" actId="478"/>
          <ac:spMkLst>
            <pc:docMk/>
            <pc:sldMk cId="1769508215" sldId="4225"/>
            <ac:spMk id="38" creationId="{00000000-0000-0000-0000-000000000000}"/>
          </ac:spMkLst>
        </pc:spChg>
        <pc:spChg chg="del">
          <ac:chgData name="Vesa Juvonen" userId="c7243be1-99a3-4752-ab2a-0cf698cf8236" providerId="ADAL" clId="{3C5B5536-4E10-4922-9DC5-C26B3F85BBDF}" dt="2018-11-20T15:29:29.668" v="2010" actId="478"/>
          <ac:spMkLst>
            <pc:docMk/>
            <pc:sldMk cId="1769508215" sldId="4225"/>
            <ac:spMk id="57" creationId="{00000000-0000-0000-0000-000000000000}"/>
          </ac:spMkLst>
        </pc:spChg>
        <pc:spChg chg="del">
          <ac:chgData name="Vesa Juvonen" userId="c7243be1-99a3-4752-ab2a-0cf698cf8236" providerId="ADAL" clId="{3C5B5536-4E10-4922-9DC5-C26B3F85BBDF}" dt="2018-11-20T15:29:29.068" v="2009" actId="478"/>
          <ac:spMkLst>
            <pc:docMk/>
            <pc:sldMk cId="1769508215" sldId="4225"/>
            <ac:spMk id="58" creationId="{00000000-0000-0000-0000-000000000000}"/>
          </ac:spMkLst>
        </pc:spChg>
        <pc:spChg chg="del">
          <ac:chgData name="Vesa Juvonen" userId="c7243be1-99a3-4752-ab2a-0cf698cf8236" providerId="ADAL" clId="{3C5B5536-4E10-4922-9DC5-C26B3F85BBDF}" dt="2018-11-20T15:29:30.627" v="2011" actId="478"/>
          <ac:spMkLst>
            <pc:docMk/>
            <pc:sldMk cId="1769508215" sldId="4225"/>
            <ac:spMk id="59" creationId="{00000000-0000-0000-0000-000000000000}"/>
          </ac:spMkLst>
        </pc:spChg>
        <pc:spChg chg="add mod">
          <ac:chgData name="Vesa Juvonen" userId="c7243be1-99a3-4752-ab2a-0cf698cf8236" providerId="ADAL" clId="{3C5B5536-4E10-4922-9DC5-C26B3F85BBDF}" dt="2018-11-20T15:30:52.185" v="2031" actId="164"/>
          <ac:spMkLst>
            <pc:docMk/>
            <pc:sldMk cId="1769508215" sldId="4225"/>
            <ac:spMk id="73" creationId="{7B1BB52B-9A21-47F0-B8ED-5F221F8327FF}"/>
          </ac:spMkLst>
        </pc:spChg>
        <pc:spChg chg="del">
          <ac:chgData name="Vesa Juvonen" userId="c7243be1-99a3-4752-ab2a-0cf698cf8236" providerId="ADAL" clId="{3C5B5536-4E10-4922-9DC5-C26B3F85BBDF}" dt="2018-11-20T15:29:40.675" v="2017" actId="478"/>
          <ac:spMkLst>
            <pc:docMk/>
            <pc:sldMk cId="1769508215" sldId="4225"/>
            <ac:spMk id="75" creationId="{00000000-0000-0000-0000-000000000000}"/>
          </ac:spMkLst>
        </pc:spChg>
        <pc:spChg chg="mod">
          <ac:chgData name="Vesa Juvonen" userId="c7243be1-99a3-4752-ab2a-0cf698cf8236" providerId="ADAL" clId="{3C5B5536-4E10-4922-9DC5-C26B3F85BBDF}" dt="2018-11-20T15:28:58.147" v="1996" actId="20577"/>
          <ac:spMkLst>
            <pc:docMk/>
            <pc:sldMk cId="1769508215" sldId="4225"/>
            <ac:spMk id="77" creationId="{00000000-0000-0000-0000-000000000000}"/>
          </ac:spMkLst>
        </pc:spChg>
        <pc:spChg chg="del">
          <ac:chgData name="Vesa Juvonen" userId="c7243be1-99a3-4752-ab2a-0cf698cf8236" providerId="ADAL" clId="{3C5B5536-4E10-4922-9DC5-C26B3F85BBDF}" dt="2018-11-20T15:29:24.715" v="2005" actId="478"/>
          <ac:spMkLst>
            <pc:docMk/>
            <pc:sldMk cId="1769508215" sldId="4225"/>
            <ac:spMk id="94" creationId="{00000000-0000-0000-0000-000000000000}"/>
          </ac:spMkLst>
        </pc:spChg>
        <pc:spChg chg="del">
          <ac:chgData name="Vesa Juvonen" userId="c7243be1-99a3-4752-ab2a-0cf698cf8236" providerId="ADAL" clId="{3C5B5536-4E10-4922-9DC5-C26B3F85BBDF}" dt="2018-11-20T15:29:23.322" v="2004" actId="478"/>
          <ac:spMkLst>
            <pc:docMk/>
            <pc:sldMk cId="1769508215" sldId="4225"/>
            <ac:spMk id="95" creationId="{00000000-0000-0000-0000-000000000000}"/>
          </ac:spMkLst>
        </pc:spChg>
        <pc:spChg chg="add mod ord">
          <ac:chgData name="Vesa Juvonen" userId="c7243be1-99a3-4752-ab2a-0cf698cf8236" providerId="ADAL" clId="{3C5B5536-4E10-4922-9DC5-C26B3F85BBDF}" dt="2018-11-20T15:31:49.201" v="2062" actId="14100"/>
          <ac:spMkLst>
            <pc:docMk/>
            <pc:sldMk cId="1769508215" sldId="4225"/>
            <ac:spMk id="101" creationId="{A46C2276-9BDE-4C7E-9302-653B9B79655D}"/>
          </ac:spMkLst>
        </pc:spChg>
        <pc:grpChg chg="del">
          <ac:chgData name="Vesa Juvonen" userId="c7243be1-99a3-4752-ab2a-0cf698cf8236" providerId="ADAL" clId="{3C5B5536-4E10-4922-9DC5-C26B3F85BBDF}" dt="2018-11-20T15:29:21.179" v="2002" actId="478"/>
          <ac:grpSpMkLst>
            <pc:docMk/>
            <pc:sldMk cId="1769508215" sldId="4225"/>
            <ac:grpSpMk id="6" creationId="{00000000-0000-0000-0000-000000000000}"/>
          </ac:grpSpMkLst>
        </pc:grpChg>
        <pc:grpChg chg="mod">
          <ac:chgData name="Vesa Juvonen" userId="c7243be1-99a3-4752-ab2a-0cf698cf8236" providerId="ADAL" clId="{3C5B5536-4E10-4922-9DC5-C26B3F85BBDF}" dt="2018-11-20T15:31:41.941" v="2057" actId="1076"/>
          <ac:grpSpMkLst>
            <pc:docMk/>
            <pc:sldMk cId="1769508215" sldId="4225"/>
            <ac:grpSpMk id="35" creationId="{00000000-0000-0000-0000-000000000000}"/>
          </ac:grpSpMkLst>
        </pc:grpChg>
        <pc:grpChg chg="mod">
          <ac:chgData name="Vesa Juvonen" userId="c7243be1-99a3-4752-ab2a-0cf698cf8236" providerId="ADAL" clId="{3C5B5536-4E10-4922-9DC5-C26B3F85BBDF}" dt="2018-11-20T15:31:21.706" v="2048" actId="1076"/>
          <ac:grpSpMkLst>
            <pc:docMk/>
            <pc:sldMk cId="1769508215" sldId="4225"/>
            <ac:grpSpMk id="36" creationId="{00000000-0000-0000-0000-000000000000}"/>
          </ac:grpSpMkLst>
        </pc:grpChg>
        <pc:grpChg chg="del mod">
          <ac:chgData name="Vesa Juvonen" userId="c7243be1-99a3-4752-ab2a-0cf698cf8236" providerId="ADAL" clId="{3C5B5536-4E10-4922-9DC5-C26B3F85BBDF}" dt="2018-11-20T15:31:46.652" v="2061" actId="478"/>
          <ac:grpSpMkLst>
            <pc:docMk/>
            <pc:sldMk cId="1769508215" sldId="4225"/>
            <ac:grpSpMk id="40" creationId="{00000000-0000-0000-0000-000000000000}"/>
          </ac:grpSpMkLst>
        </pc:grpChg>
        <pc:grpChg chg="del">
          <ac:chgData name="Vesa Juvonen" userId="c7243be1-99a3-4752-ab2a-0cf698cf8236" providerId="ADAL" clId="{3C5B5536-4E10-4922-9DC5-C26B3F85BBDF}" dt="2018-11-20T15:29:21.835" v="2003" actId="478"/>
          <ac:grpSpMkLst>
            <pc:docMk/>
            <pc:sldMk cId="1769508215" sldId="4225"/>
            <ac:grpSpMk id="41" creationId="{00000000-0000-0000-0000-000000000000}"/>
          </ac:grpSpMkLst>
        </pc:grpChg>
        <pc:grpChg chg="del">
          <ac:chgData name="Vesa Juvonen" userId="c7243be1-99a3-4752-ab2a-0cf698cf8236" providerId="ADAL" clId="{3C5B5536-4E10-4922-9DC5-C26B3F85BBDF}" dt="2018-11-20T15:31:31.811" v="2053" actId="478"/>
          <ac:grpSpMkLst>
            <pc:docMk/>
            <pc:sldMk cId="1769508215" sldId="4225"/>
            <ac:grpSpMk id="61" creationId="{00000000-0000-0000-0000-000000000000}"/>
          </ac:grpSpMkLst>
        </pc:grpChg>
        <pc:grpChg chg="del">
          <ac:chgData name="Vesa Juvonen" userId="c7243be1-99a3-4752-ab2a-0cf698cf8236" providerId="ADAL" clId="{3C5B5536-4E10-4922-9DC5-C26B3F85BBDF}" dt="2018-11-20T15:31:30.955" v="2052" actId="478"/>
          <ac:grpSpMkLst>
            <pc:docMk/>
            <pc:sldMk cId="1769508215" sldId="4225"/>
            <ac:grpSpMk id="67" creationId="{00000000-0000-0000-0000-000000000000}"/>
          </ac:grpSpMkLst>
        </pc:grpChg>
        <pc:grpChg chg="add mod">
          <ac:chgData name="Vesa Juvonen" userId="c7243be1-99a3-4752-ab2a-0cf698cf8236" providerId="ADAL" clId="{3C5B5536-4E10-4922-9DC5-C26B3F85BBDF}" dt="2018-11-20T15:30:52.185" v="2031" actId="164"/>
          <ac:grpSpMkLst>
            <pc:docMk/>
            <pc:sldMk cId="1769508215" sldId="4225"/>
            <ac:grpSpMk id="74" creationId="{E7051475-07D7-4BFC-BAEC-427B3A427968}"/>
          </ac:grpSpMkLst>
        </pc:grpChg>
        <pc:grpChg chg="mod ord">
          <ac:chgData name="Vesa Juvonen" userId="c7243be1-99a3-4752-ab2a-0cf698cf8236" providerId="ADAL" clId="{3C5B5536-4E10-4922-9DC5-C26B3F85BBDF}" dt="2018-11-20T15:30:52.185" v="2031" actId="164"/>
          <ac:grpSpMkLst>
            <pc:docMk/>
            <pc:sldMk cId="1769508215" sldId="4225"/>
            <ac:grpSpMk id="79" creationId="{00000000-0000-0000-0000-000000000000}"/>
          </ac:grpSpMkLst>
        </pc:grpChg>
        <pc:grpChg chg="mod">
          <ac:chgData name="Vesa Juvonen" userId="c7243be1-99a3-4752-ab2a-0cf698cf8236" providerId="ADAL" clId="{3C5B5536-4E10-4922-9DC5-C26B3F85BBDF}" dt="2018-11-20T15:30:48.001" v="2030" actId="1076"/>
          <ac:grpSpMkLst>
            <pc:docMk/>
            <pc:sldMk cId="1769508215" sldId="4225"/>
            <ac:grpSpMk id="105" creationId="{00000000-0000-0000-0000-000000000000}"/>
          </ac:grpSpMkLst>
        </pc:grpChg>
        <pc:grpChg chg="mod">
          <ac:chgData name="Vesa Juvonen" userId="c7243be1-99a3-4752-ab2a-0cf698cf8236" providerId="ADAL" clId="{3C5B5536-4E10-4922-9DC5-C26B3F85BBDF}" dt="2018-11-20T15:31:35.458" v="2054" actId="1076"/>
          <ac:grpSpMkLst>
            <pc:docMk/>
            <pc:sldMk cId="1769508215" sldId="4225"/>
            <ac:grpSpMk id="108" creationId="{00000000-0000-0000-0000-000000000000}"/>
          </ac:grpSpMkLst>
        </pc:grpChg>
        <pc:grpChg chg="mod">
          <ac:chgData name="Vesa Juvonen" userId="c7243be1-99a3-4752-ab2a-0cf698cf8236" providerId="ADAL" clId="{3C5B5536-4E10-4922-9DC5-C26B3F85BBDF}" dt="2018-11-20T15:31:43.528" v="2058" actId="1076"/>
          <ac:grpSpMkLst>
            <pc:docMk/>
            <pc:sldMk cId="1769508215" sldId="4225"/>
            <ac:grpSpMk id="111" creationId="{00000000-0000-0000-0000-000000000000}"/>
          </ac:grpSpMkLst>
        </pc:grpChg>
        <pc:grpChg chg="del mod">
          <ac:chgData name="Vesa Juvonen" userId="c7243be1-99a3-4752-ab2a-0cf698cf8236" providerId="ADAL" clId="{3C5B5536-4E10-4922-9DC5-C26B3F85BBDF}" dt="2018-11-20T15:31:45.039" v="2059" actId="478"/>
          <ac:grpSpMkLst>
            <pc:docMk/>
            <pc:sldMk cId="1769508215" sldId="4225"/>
            <ac:grpSpMk id="114" creationId="{00000000-0000-0000-0000-000000000000}"/>
          </ac:grpSpMkLst>
        </pc:grpChg>
        <pc:grpChg chg="del">
          <ac:chgData name="Vesa Juvonen" userId="c7243be1-99a3-4752-ab2a-0cf698cf8236" providerId="ADAL" clId="{3C5B5536-4E10-4922-9DC5-C26B3F85BBDF}" dt="2018-11-20T15:31:45.607" v="2060" actId="478"/>
          <ac:grpSpMkLst>
            <pc:docMk/>
            <pc:sldMk cId="1769508215" sldId="4225"/>
            <ac:grpSpMk id="117" creationId="{00000000-0000-0000-0000-000000000000}"/>
          </ac:grpSpMkLst>
        </pc:grpChg>
        <pc:picChg chg="del">
          <ac:chgData name="Vesa Juvonen" userId="c7243be1-99a3-4752-ab2a-0cf698cf8236" providerId="ADAL" clId="{3C5B5536-4E10-4922-9DC5-C26B3F85BBDF}" dt="2018-11-20T15:29:26.587" v="2006" actId="478"/>
          <ac:picMkLst>
            <pc:docMk/>
            <pc:sldMk cId="1769508215" sldId="4225"/>
            <ac:picMk id="29" creationId="{00000000-0000-0000-0000-000000000000}"/>
          </ac:picMkLst>
        </pc:picChg>
        <pc:picChg chg="add mod ord">
          <ac:chgData name="Vesa Juvonen" userId="c7243be1-99a3-4752-ab2a-0cf698cf8236" providerId="ADAL" clId="{3C5B5536-4E10-4922-9DC5-C26B3F85BBDF}" dt="2018-11-20T15:30:52.185" v="2031" actId="164"/>
          <ac:picMkLst>
            <pc:docMk/>
            <pc:sldMk cId="1769508215" sldId="4225"/>
            <ac:picMk id="39" creationId="{4349FFE5-BD04-467A-B628-3C59BEB5452B}"/>
          </ac:picMkLst>
        </pc:picChg>
        <pc:picChg chg="del mod">
          <ac:chgData name="Vesa Juvonen" userId="c7243be1-99a3-4752-ab2a-0cf698cf8236" providerId="ADAL" clId="{3C5B5536-4E10-4922-9DC5-C26B3F85BBDF}" dt="2018-11-20T15:29:27.451" v="2008" actId="478"/>
          <ac:picMkLst>
            <pc:docMk/>
            <pc:sldMk cId="1769508215" sldId="4225"/>
            <ac:picMk id="60" creationId="{00000000-0000-0000-0000-000000000000}"/>
          </ac:picMkLst>
        </pc:picChg>
        <pc:picChg chg="mod">
          <ac:chgData name="Vesa Juvonen" userId="c7243be1-99a3-4752-ab2a-0cf698cf8236" providerId="ADAL" clId="{3C5B5536-4E10-4922-9DC5-C26B3F85BBDF}" dt="2018-11-20T15:30:15.454" v="2019" actId="1076"/>
          <ac:picMkLst>
            <pc:docMk/>
            <pc:sldMk cId="1769508215" sldId="4225"/>
            <ac:picMk id="76" creationId="{00000000-0000-0000-0000-000000000000}"/>
          </ac:picMkLst>
        </pc:picChg>
        <pc:cxnChg chg="del">
          <ac:chgData name="Vesa Juvonen" userId="c7243be1-99a3-4752-ab2a-0cf698cf8236" providerId="ADAL" clId="{3C5B5536-4E10-4922-9DC5-C26B3F85BBDF}" dt="2018-11-20T15:29:20.021" v="2001" actId="478"/>
          <ac:cxnSpMkLst>
            <pc:docMk/>
            <pc:sldMk cId="1769508215" sldId="4225"/>
            <ac:cxnSpMk id="72" creationId="{00000000-0000-0000-0000-000000000000}"/>
          </ac:cxnSpMkLst>
        </pc:cxnChg>
        <pc:cxnChg chg="mod">
          <ac:chgData name="Vesa Juvonen" userId="c7243be1-99a3-4752-ab2a-0cf698cf8236" providerId="ADAL" clId="{3C5B5536-4E10-4922-9DC5-C26B3F85BBDF}" dt="2018-11-20T15:31:27.393" v="2050" actId="14100"/>
          <ac:cxnSpMkLst>
            <pc:docMk/>
            <pc:sldMk cId="1769508215" sldId="4225"/>
            <ac:cxnSpMk id="80" creationId="{00000000-0000-0000-0000-000000000000}"/>
          </ac:cxnSpMkLst>
        </pc:cxnChg>
        <pc:cxnChg chg="del">
          <ac:chgData name="Vesa Juvonen" userId="c7243be1-99a3-4752-ab2a-0cf698cf8236" providerId="ADAL" clId="{3C5B5536-4E10-4922-9DC5-C26B3F85BBDF}" dt="2018-11-20T15:29:06.830" v="1998" actId="478"/>
          <ac:cxnSpMkLst>
            <pc:docMk/>
            <pc:sldMk cId="1769508215" sldId="4225"/>
            <ac:cxnSpMk id="82" creationId="{00000000-0000-0000-0000-000000000000}"/>
          </ac:cxnSpMkLst>
        </pc:cxnChg>
        <pc:cxnChg chg="del">
          <ac:chgData name="Vesa Juvonen" userId="c7243be1-99a3-4752-ab2a-0cf698cf8236" providerId="ADAL" clId="{3C5B5536-4E10-4922-9DC5-C26B3F85BBDF}" dt="2018-11-20T15:29:18.066" v="2000" actId="478"/>
          <ac:cxnSpMkLst>
            <pc:docMk/>
            <pc:sldMk cId="1769508215" sldId="4225"/>
            <ac:cxnSpMk id="98" creationId="{00000000-0000-0000-0000-000000000000}"/>
          </ac:cxnSpMkLst>
        </pc:cxnChg>
        <pc:cxnChg chg="mod">
          <ac:chgData name="Vesa Juvonen" userId="c7243be1-99a3-4752-ab2a-0cf698cf8236" providerId="ADAL" clId="{3C5B5536-4E10-4922-9DC5-C26B3F85BBDF}" dt="2018-11-20T15:31:38.326" v="2055" actId="1076"/>
          <ac:cxnSpMkLst>
            <pc:docMk/>
            <pc:sldMk cId="1769508215" sldId="4225"/>
            <ac:cxnSpMk id="100" creationId="{00000000-0000-0000-0000-000000000000}"/>
          </ac:cxnSpMkLst>
        </pc:cxnChg>
      </pc:sldChg>
      <pc:sldChg chg="addSp delSp modSp add delAnim modAnim">
        <pc:chgData name="Vesa Juvonen" userId="c7243be1-99a3-4752-ab2a-0cf698cf8236" providerId="ADAL" clId="{3C5B5536-4E10-4922-9DC5-C26B3F85BBDF}" dt="2018-11-23T12:35:45.949" v="4224" actId="1076"/>
        <pc:sldMkLst>
          <pc:docMk/>
          <pc:sldMk cId="1909467667" sldId="4226"/>
        </pc:sldMkLst>
        <pc:spChg chg="mod">
          <ac:chgData name="Vesa Juvonen" userId="c7243be1-99a3-4752-ab2a-0cf698cf8236" providerId="ADAL" clId="{3C5B5536-4E10-4922-9DC5-C26B3F85BBDF}" dt="2018-11-23T12:30:13.608" v="3509" actId="20577"/>
          <ac:spMkLst>
            <pc:docMk/>
            <pc:sldMk cId="1909467667" sldId="4226"/>
            <ac:spMk id="2" creationId="{0645E780-231B-435D-9918-C386DA6B652C}"/>
          </ac:spMkLst>
        </pc:spChg>
        <pc:spChg chg="del">
          <ac:chgData name="Vesa Juvonen" userId="c7243be1-99a3-4752-ab2a-0cf698cf8236" providerId="ADAL" clId="{3C5B5536-4E10-4922-9DC5-C26B3F85BBDF}" dt="2018-11-23T12:28:14.431" v="3397" actId="478"/>
          <ac:spMkLst>
            <pc:docMk/>
            <pc:sldMk cId="1909467667" sldId="4226"/>
            <ac:spMk id="18" creationId="{34EAC8BD-9223-4675-81CF-C2C27EFE5FEE}"/>
          </ac:spMkLst>
        </pc:spChg>
        <pc:spChg chg="del">
          <ac:chgData name="Vesa Juvonen" userId="c7243be1-99a3-4752-ab2a-0cf698cf8236" providerId="ADAL" clId="{3C5B5536-4E10-4922-9DC5-C26B3F85BBDF}" dt="2018-11-23T12:28:27.312" v="3403" actId="478"/>
          <ac:spMkLst>
            <pc:docMk/>
            <pc:sldMk cId="1909467667" sldId="4226"/>
            <ac:spMk id="46" creationId="{E7D94942-BF86-4CAA-B2A0-09389ED7DF27}"/>
          </ac:spMkLst>
        </pc:spChg>
        <pc:spChg chg="mod">
          <ac:chgData name="Vesa Juvonen" userId="c7243be1-99a3-4752-ab2a-0cf698cf8236" providerId="ADAL" clId="{3C5B5536-4E10-4922-9DC5-C26B3F85BBDF}" dt="2018-11-23T12:32:20.033" v="3574" actId="1036"/>
          <ac:spMkLst>
            <pc:docMk/>
            <pc:sldMk cId="1909467667" sldId="4226"/>
            <ac:spMk id="49" creationId="{B2FFCB39-2919-40E3-9FCB-FB94592A95B3}"/>
          </ac:spMkLst>
        </pc:spChg>
        <pc:spChg chg="del">
          <ac:chgData name="Vesa Juvonen" userId="c7243be1-99a3-4752-ab2a-0cf698cf8236" providerId="ADAL" clId="{3C5B5536-4E10-4922-9DC5-C26B3F85BBDF}" dt="2018-11-23T12:28:43.811" v="3416" actId="478"/>
          <ac:spMkLst>
            <pc:docMk/>
            <pc:sldMk cId="1909467667" sldId="4226"/>
            <ac:spMk id="60" creationId="{390287EC-5D48-4DA9-8FBA-B351C9D08E9D}"/>
          </ac:spMkLst>
        </pc:spChg>
        <pc:spChg chg="del">
          <ac:chgData name="Vesa Juvonen" userId="c7243be1-99a3-4752-ab2a-0cf698cf8236" providerId="ADAL" clId="{3C5B5536-4E10-4922-9DC5-C26B3F85BBDF}" dt="2018-11-23T12:28:37.650" v="3413" actId="478"/>
          <ac:spMkLst>
            <pc:docMk/>
            <pc:sldMk cId="1909467667" sldId="4226"/>
            <ac:spMk id="62" creationId="{C31DDA61-E357-4E36-A80D-B35A57826571}"/>
          </ac:spMkLst>
        </pc:spChg>
        <pc:spChg chg="mod topLvl">
          <ac:chgData name="Vesa Juvonen" userId="c7243be1-99a3-4752-ab2a-0cf698cf8236" providerId="ADAL" clId="{3C5B5536-4E10-4922-9DC5-C26B3F85BBDF}" dt="2018-11-23T12:31:26.606" v="3544" actId="1076"/>
          <ac:spMkLst>
            <pc:docMk/>
            <pc:sldMk cId="1909467667" sldId="4226"/>
            <ac:spMk id="64" creationId="{E2DFE709-C646-4EEE-947C-759F8515A6F1}"/>
          </ac:spMkLst>
        </pc:spChg>
        <pc:spChg chg="del mod">
          <ac:chgData name="Vesa Juvonen" userId="c7243be1-99a3-4752-ab2a-0cf698cf8236" providerId="ADAL" clId="{3C5B5536-4E10-4922-9DC5-C26B3F85BBDF}" dt="2018-11-23T12:28:31.201" v="3408" actId="478"/>
          <ac:spMkLst>
            <pc:docMk/>
            <pc:sldMk cId="1909467667" sldId="4226"/>
            <ac:spMk id="74" creationId="{91313E41-7EF3-4E24-A5FA-CE07E6F76857}"/>
          </ac:spMkLst>
        </pc:spChg>
        <pc:spChg chg="add mod">
          <ac:chgData name="Vesa Juvonen" userId="c7243be1-99a3-4752-ab2a-0cf698cf8236" providerId="ADAL" clId="{3C5B5536-4E10-4922-9DC5-C26B3F85BBDF}" dt="2018-11-23T12:31:15.221" v="3542" actId="1076"/>
          <ac:spMkLst>
            <pc:docMk/>
            <pc:sldMk cId="1909467667" sldId="4226"/>
            <ac:spMk id="92" creationId="{943AE5F8-1B4B-4A2B-AF7A-B36404DAE973}"/>
          </ac:spMkLst>
        </pc:spChg>
        <pc:spChg chg="add mod">
          <ac:chgData name="Vesa Juvonen" userId="c7243be1-99a3-4752-ab2a-0cf698cf8236" providerId="ADAL" clId="{3C5B5536-4E10-4922-9DC5-C26B3F85BBDF}" dt="2018-11-23T12:31:21.425" v="3543" actId="1076"/>
          <ac:spMkLst>
            <pc:docMk/>
            <pc:sldMk cId="1909467667" sldId="4226"/>
            <ac:spMk id="102" creationId="{A91FB240-437A-4598-A7EE-0C4D5D6FE2C9}"/>
          </ac:spMkLst>
        </pc:spChg>
        <pc:spChg chg="add del mod">
          <ac:chgData name="Vesa Juvonen" userId="c7243be1-99a3-4752-ab2a-0cf698cf8236" providerId="ADAL" clId="{3C5B5536-4E10-4922-9DC5-C26B3F85BBDF}" dt="2018-11-23T12:32:58.688" v="3632" actId="478"/>
          <ac:spMkLst>
            <pc:docMk/>
            <pc:sldMk cId="1909467667" sldId="4226"/>
            <ac:spMk id="115" creationId="{EDB8D434-2451-4014-AD47-DBA07C2015FF}"/>
          </ac:spMkLst>
        </pc:spChg>
        <pc:spChg chg="add mod">
          <ac:chgData name="Vesa Juvonen" userId="c7243be1-99a3-4752-ab2a-0cf698cf8236" providerId="ADAL" clId="{3C5B5536-4E10-4922-9DC5-C26B3F85BBDF}" dt="2018-11-23T12:35:45.949" v="4224" actId="1076"/>
          <ac:spMkLst>
            <pc:docMk/>
            <pc:sldMk cId="1909467667" sldId="4226"/>
            <ac:spMk id="116" creationId="{DB6B6E84-4A89-420D-BA65-1D8EBBAFABD5}"/>
          </ac:spMkLst>
        </pc:spChg>
        <pc:spChg chg="add mod">
          <ac:chgData name="Vesa Juvonen" userId="c7243be1-99a3-4752-ab2a-0cf698cf8236" providerId="ADAL" clId="{3C5B5536-4E10-4922-9DC5-C26B3F85BBDF}" dt="2018-11-23T12:35:25.737" v="4220" actId="1076"/>
          <ac:spMkLst>
            <pc:docMk/>
            <pc:sldMk cId="1909467667" sldId="4226"/>
            <ac:spMk id="118" creationId="{737F1BCB-94DA-4DF7-BEFC-E22F4C252D3F}"/>
          </ac:spMkLst>
        </pc:spChg>
        <pc:grpChg chg="del">
          <ac:chgData name="Vesa Juvonen" userId="c7243be1-99a3-4752-ab2a-0cf698cf8236" providerId="ADAL" clId="{3C5B5536-4E10-4922-9DC5-C26B3F85BBDF}" dt="2018-11-23T12:28:28.006" v="3404" actId="478"/>
          <ac:grpSpMkLst>
            <pc:docMk/>
            <pc:sldMk cId="1909467667" sldId="4226"/>
            <ac:grpSpMk id="4" creationId="{1BC4DBDE-386D-4980-9BDC-6E91B386770A}"/>
          </ac:grpSpMkLst>
        </pc:grpChg>
        <pc:grpChg chg="add del mod">
          <ac:chgData name="Vesa Juvonen" userId="c7243be1-99a3-4752-ab2a-0cf698cf8236" providerId="ADAL" clId="{3C5B5536-4E10-4922-9DC5-C26B3F85BBDF}" dt="2018-11-23T12:30:44.416" v="3515" actId="165"/>
          <ac:grpSpMkLst>
            <pc:docMk/>
            <pc:sldMk cId="1909467667" sldId="4226"/>
            <ac:grpSpMk id="5" creationId="{FFACE085-CE6E-4BE7-8B35-B7606943A2F0}"/>
          </ac:grpSpMkLst>
        </pc:grpChg>
        <pc:grpChg chg="del">
          <ac:chgData name="Vesa Juvonen" userId="c7243be1-99a3-4752-ab2a-0cf698cf8236" providerId="ADAL" clId="{3C5B5536-4E10-4922-9DC5-C26B3F85BBDF}" dt="2018-11-23T12:28:28.912" v="3405" actId="478"/>
          <ac:grpSpMkLst>
            <pc:docMk/>
            <pc:sldMk cId="1909467667" sldId="4226"/>
            <ac:grpSpMk id="29" creationId="{F803A5C1-20F8-4982-9229-7070D8167309}"/>
          </ac:grpSpMkLst>
        </pc:grpChg>
        <pc:grpChg chg="del">
          <ac:chgData name="Vesa Juvonen" userId="c7243be1-99a3-4752-ab2a-0cf698cf8236" providerId="ADAL" clId="{3C5B5536-4E10-4922-9DC5-C26B3F85BBDF}" dt="2018-11-23T12:28:41.681" v="3415" actId="478"/>
          <ac:grpSpMkLst>
            <pc:docMk/>
            <pc:sldMk cId="1909467667" sldId="4226"/>
            <ac:grpSpMk id="42" creationId="{B30F3C23-6445-439C-8B5D-4926DA818562}"/>
          </ac:grpSpMkLst>
        </pc:grpChg>
        <pc:grpChg chg="mod">
          <ac:chgData name="Vesa Juvonen" userId="c7243be1-99a3-4752-ab2a-0cf698cf8236" providerId="ADAL" clId="{3C5B5536-4E10-4922-9DC5-C26B3F85BBDF}" dt="2018-11-23T12:34:42.721" v="4096" actId="1076"/>
          <ac:grpSpMkLst>
            <pc:docMk/>
            <pc:sldMk cId="1909467667" sldId="4226"/>
            <ac:grpSpMk id="47" creationId="{99235348-4B73-4A47-9313-23E8FE2644B6}"/>
          </ac:grpSpMkLst>
        </pc:grpChg>
        <pc:grpChg chg="mod topLvl">
          <ac:chgData name="Vesa Juvonen" userId="c7243be1-99a3-4752-ab2a-0cf698cf8236" providerId="ADAL" clId="{3C5B5536-4E10-4922-9DC5-C26B3F85BBDF}" dt="2018-11-23T12:31:26.606" v="3544" actId="1076"/>
          <ac:grpSpMkLst>
            <pc:docMk/>
            <pc:sldMk cId="1909467667" sldId="4226"/>
            <ac:grpSpMk id="65" creationId="{724A2FE7-D5AF-452E-B457-E09D20AC693F}"/>
          </ac:grpSpMkLst>
        </pc:grpChg>
        <pc:grpChg chg="del">
          <ac:chgData name="Vesa Juvonen" userId="c7243be1-99a3-4752-ab2a-0cf698cf8236" providerId="ADAL" clId="{3C5B5536-4E10-4922-9DC5-C26B3F85BBDF}" dt="2018-11-23T12:28:44.857" v="3417" actId="478"/>
          <ac:grpSpMkLst>
            <pc:docMk/>
            <pc:sldMk cId="1909467667" sldId="4226"/>
            <ac:grpSpMk id="75" creationId="{BFFD5743-7E1C-4D16-A71A-E7FF6F5E5D87}"/>
          </ac:grpSpMkLst>
        </pc:grpChg>
        <pc:grpChg chg="del">
          <ac:chgData name="Vesa Juvonen" userId="c7243be1-99a3-4752-ab2a-0cf698cf8236" providerId="ADAL" clId="{3C5B5536-4E10-4922-9DC5-C26B3F85BBDF}" dt="2018-11-23T12:28:40.715" v="3414" actId="478"/>
          <ac:grpSpMkLst>
            <pc:docMk/>
            <pc:sldMk cId="1909467667" sldId="4226"/>
            <ac:grpSpMk id="78" creationId="{879221FC-A301-460A-B18B-BB0966E2897F}"/>
          </ac:grpSpMkLst>
        </pc:grpChg>
        <pc:grpChg chg="del">
          <ac:chgData name="Vesa Juvonen" userId="c7243be1-99a3-4752-ab2a-0cf698cf8236" providerId="ADAL" clId="{3C5B5536-4E10-4922-9DC5-C26B3F85BBDF}" dt="2018-11-23T12:28:29.753" v="3406" actId="478"/>
          <ac:grpSpMkLst>
            <pc:docMk/>
            <pc:sldMk cId="1909467667" sldId="4226"/>
            <ac:grpSpMk id="81" creationId="{244D2F46-22F2-4239-A297-A1D49D888A0F}"/>
          </ac:grpSpMkLst>
        </pc:grpChg>
        <pc:grpChg chg="add del mod">
          <ac:chgData name="Vesa Juvonen" userId="c7243be1-99a3-4752-ab2a-0cf698cf8236" providerId="ADAL" clId="{3C5B5536-4E10-4922-9DC5-C26B3F85BBDF}" dt="2018-11-23T12:29:10.408" v="3426" actId="165"/>
          <ac:grpSpMkLst>
            <pc:docMk/>
            <pc:sldMk cId="1909467667" sldId="4226"/>
            <ac:grpSpMk id="84" creationId="{0AFA80D6-B857-4156-9A21-62921549239E}"/>
          </ac:grpSpMkLst>
        </pc:grpChg>
        <pc:grpChg chg="del mod topLvl">
          <ac:chgData name="Vesa Juvonen" userId="c7243be1-99a3-4752-ab2a-0cf698cf8236" providerId="ADAL" clId="{3C5B5536-4E10-4922-9DC5-C26B3F85BBDF}" dt="2018-11-23T12:29:12.207" v="3427" actId="478"/>
          <ac:grpSpMkLst>
            <pc:docMk/>
            <pc:sldMk cId="1909467667" sldId="4226"/>
            <ac:grpSpMk id="85" creationId="{ABF828CC-B7F4-4091-8837-B586F54B06B9}"/>
          </ac:grpSpMkLst>
        </pc:grpChg>
        <pc:grpChg chg="add mod">
          <ac:chgData name="Vesa Juvonen" userId="c7243be1-99a3-4752-ab2a-0cf698cf8236" providerId="ADAL" clId="{3C5B5536-4E10-4922-9DC5-C26B3F85BBDF}" dt="2018-11-23T12:31:15.221" v="3542" actId="1076"/>
          <ac:grpSpMkLst>
            <pc:docMk/>
            <pc:sldMk cId="1909467667" sldId="4226"/>
            <ac:grpSpMk id="93" creationId="{5C85C817-D3AC-428D-9E2D-F62FCB03FFEC}"/>
          </ac:grpSpMkLst>
        </pc:grpChg>
        <pc:grpChg chg="mod">
          <ac:chgData name="Vesa Juvonen" userId="c7243be1-99a3-4752-ab2a-0cf698cf8236" providerId="ADAL" clId="{3C5B5536-4E10-4922-9DC5-C26B3F85BBDF}" dt="2018-11-23T12:30:24.010" v="3511"/>
          <ac:grpSpMkLst>
            <pc:docMk/>
            <pc:sldMk cId="1909467667" sldId="4226"/>
            <ac:grpSpMk id="94" creationId="{37A74159-140F-4028-B2E2-36296B513346}"/>
          </ac:grpSpMkLst>
        </pc:grpChg>
        <pc:grpChg chg="mod">
          <ac:chgData name="Vesa Juvonen" userId="c7243be1-99a3-4752-ab2a-0cf698cf8236" providerId="ADAL" clId="{3C5B5536-4E10-4922-9DC5-C26B3F85BBDF}" dt="2018-11-23T12:30:24.010" v="3511"/>
          <ac:grpSpMkLst>
            <pc:docMk/>
            <pc:sldMk cId="1909467667" sldId="4226"/>
            <ac:grpSpMk id="98" creationId="{9EAFC7A5-6EB6-4AF7-AE45-7BCB5419E390}"/>
          </ac:grpSpMkLst>
        </pc:grpChg>
        <pc:grpChg chg="add mod">
          <ac:chgData name="Vesa Juvonen" userId="c7243be1-99a3-4752-ab2a-0cf698cf8236" providerId="ADAL" clId="{3C5B5536-4E10-4922-9DC5-C26B3F85BBDF}" dt="2018-11-23T12:31:21.425" v="3543" actId="1076"/>
          <ac:grpSpMkLst>
            <pc:docMk/>
            <pc:sldMk cId="1909467667" sldId="4226"/>
            <ac:grpSpMk id="103" creationId="{B9A032AC-1ACF-4866-8C47-2D494A0909BE}"/>
          </ac:grpSpMkLst>
        </pc:grpChg>
        <pc:picChg chg="mod topLvl">
          <ac:chgData name="Vesa Juvonen" userId="c7243be1-99a3-4752-ab2a-0cf698cf8236" providerId="ADAL" clId="{3C5B5536-4E10-4922-9DC5-C26B3F85BBDF}" dt="2018-11-23T12:31:26.606" v="3544" actId="1076"/>
          <ac:picMkLst>
            <pc:docMk/>
            <pc:sldMk cId="1909467667" sldId="4226"/>
            <ac:picMk id="3" creationId="{2C142738-0886-4D92-ACE8-DECF3A4A2065}"/>
          </ac:picMkLst>
        </pc:picChg>
        <pc:picChg chg="mod topLvl">
          <ac:chgData name="Vesa Juvonen" userId="c7243be1-99a3-4752-ab2a-0cf698cf8236" providerId="ADAL" clId="{3C5B5536-4E10-4922-9DC5-C26B3F85BBDF}" dt="2018-11-23T12:31:15.221" v="3542" actId="1076"/>
          <ac:picMkLst>
            <pc:docMk/>
            <pc:sldMk cId="1909467667" sldId="4226"/>
            <ac:picMk id="86" creationId="{F19FE001-DD1C-4F58-92B3-8E208429BF1E}"/>
          </ac:picMkLst>
        </pc:picChg>
        <pc:picChg chg="add mod">
          <ac:chgData name="Vesa Juvonen" userId="c7243be1-99a3-4752-ab2a-0cf698cf8236" providerId="ADAL" clId="{3C5B5536-4E10-4922-9DC5-C26B3F85BBDF}" dt="2018-11-23T12:31:21.425" v="3543" actId="1076"/>
          <ac:picMkLst>
            <pc:docMk/>
            <pc:sldMk cId="1909467667" sldId="4226"/>
            <ac:picMk id="101" creationId="{F851011E-84A7-4E82-B7F4-67AE80B935F7}"/>
          </ac:picMkLst>
        </pc:picChg>
        <pc:cxnChg chg="del">
          <ac:chgData name="Vesa Juvonen" userId="c7243be1-99a3-4752-ab2a-0cf698cf8236" providerId="ADAL" clId="{3C5B5536-4E10-4922-9DC5-C26B3F85BBDF}" dt="2018-11-23T12:28:32.575" v="3410" actId="478"/>
          <ac:cxnSpMkLst>
            <pc:docMk/>
            <pc:sldMk cId="1909467667" sldId="4226"/>
            <ac:cxnSpMk id="25" creationId="{1635E0F8-7E6E-4EA4-A7C1-38AE4274213D}"/>
          </ac:cxnSpMkLst>
        </pc:cxnChg>
        <pc:cxnChg chg="del">
          <ac:chgData name="Vesa Juvonen" userId="c7243be1-99a3-4752-ab2a-0cf698cf8236" providerId="ADAL" clId="{3C5B5536-4E10-4922-9DC5-C26B3F85BBDF}" dt="2018-11-23T12:28:32.010" v="3409" actId="478"/>
          <ac:cxnSpMkLst>
            <pc:docMk/>
            <pc:sldMk cId="1909467667" sldId="4226"/>
            <ac:cxnSpMk id="26" creationId="{009E7823-4A8F-4436-8DDC-C2B4A25DF251}"/>
          </ac:cxnSpMkLst>
        </pc:cxnChg>
        <pc:cxnChg chg="del">
          <ac:chgData name="Vesa Juvonen" userId="c7243be1-99a3-4752-ab2a-0cf698cf8236" providerId="ADAL" clId="{3C5B5536-4E10-4922-9DC5-C26B3F85BBDF}" dt="2018-11-23T12:28:34.423" v="3412" actId="478"/>
          <ac:cxnSpMkLst>
            <pc:docMk/>
            <pc:sldMk cId="1909467667" sldId="4226"/>
            <ac:cxnSpMk id="35" creationId="{3290419E-5A99-495C-AF3F-572015899602}"/>
          </ac:cxnSpMkLst>
        </pc:cxnChg>
        <pc:cxnChg chg="del">
          <ac:chgData name="Vesa Juvonen" userId="c7243be1-99a3-4752-ab2a-0cf698cf8236" providerId="ADAL" clId="{3C5B5536-4E10-4922-9DC5-C26B3F85BBDF}" dt="2018-11-23T12:28:46.600" v="3419" actId="478"/>
          <ac:cxnSpMkLst>
            <pc:docMk/>
            <pc:sldMk cId="1909467667" sldId="4226"/>
            <ac:cxnSpMk id="58" creationId="{5277761B-6A76-4C3B-A38C-FFB3650E3E78}"/>
          </ac:cxnSpMkLst>
        </pc:cxnChg>
        <pc:cxnChg chg="del">
          <ac:chgData name="Vesa Juvonen" userId="c7243be1-99a3-4752-ab2a-0cf698cf8236" providerId="ADAL" clId="{3C5B5536-4E10-4922-9DC5-C26B3F85BBDF}" dt="2018-11-23T12:28:45.871" v="3418" actId="478"/>
          <ac:cxnSpMkLst>
            <pc:docMk/>
            <pc:sldMk cId="1909467667" sldId="4226"/>
            <ac:cxnSpMk id="59" creationId="{1013EE3A-3803-47AF-9FA2-BE4162722833}"/>
          </ac:cxnSpMkLst>
        </pc:cxnChg>
        <pc:cxnChg chg="del">
          <ac:chgData name="Vesa Juvonen" userId="c7243be1-99a3-4752-ab2a-0cf698cf8236" providerId="ADAL" clId="{3C5B5536-4E10-4922-9DC5-C26B3F85BBDF}" dt="2018-11-23T12:28:57.297" v="3422" actId="478"/>
          <ac:cxnSpMkLst>
            <pc:docMk/>
            <pc:sldMk cId="1909467667" sldId="4226"/>
            <ac:cxnSpMk id="61" creationId="{30B09EBD-40F6-4A56-BF02-41279A790EB0}"/>
          </ac:cxnSpMkLst>
        </pc:cxnChg>
        <pc:cxnChg chg="del">
          <ac:chgData name="Vesa Juvonen" userId="c7243be1-99a3-4752-ab2a-0cf698cf8236" providerId="ADAL" clId="{3C5B5536-4E10-4922-9DC5-C26B3F85BBDF}" dt="2018-11-23T12:28:33.313" v="3411" actId="478"/>
          <ac:cxnSpMkLst>
            <pc:docMk/>
            <pc:sldMk cId="1909467667" sldId="4226"/>
            <ac:cxnSpMk id="73" creationId="{E5CE5827-48D1-4D2C-BFE5-995425BA0027}"/>
          </ac:cxnSpMkLst>
        </pc:cxnChg>
        <pc:cxnChg chg="add mod">
          <ac:chgData name="Vesa Juvonen" userId="c7243be1-99a3-4752-ab2a-0cf698cf8236" providerId="ADAL" clId="{3C5B5536-4E10-4922-9DC5-C26B3F85BBDF}" dt="2018-11-23T12:32:10.926" v="3556" actId="14100"/>
          <ac:cxnSpMkLst>
            <pc:docMk/>
            <pc:sldMk cId="1909467667" sldId="4226"/>
            <ac:cxnSpMk id="111" creationId="{DDF98570-9F43-4298-A7FF-19BA56121F61}"/>
          </ac:cxnSpMkLst>
        </pc:cxnChg>
        <pc:cxnChg chg="add mod">
          <ac:chgData name="Vesa Juvonen" userId="c7243be1-99a3-4752-ab2a-0cf698cf8236" providerId="ADAL" clId="{3C5B5536-4E10-4922-9DC5-C26B3F85BBDF}" dt="2018-11-23T12:32:12.577" v="3557" actId="14100"/>
          <ac:cxnSpMkLst>
            <pc:docMk/>
            <pc:sldMk cId="1909467667" sldId="4226"/>
            <ac:cxnSpMk id="112" creationId="{98B336CA-4420-4BB3-BCD8-C695AB4FBE5E}"/>
          </ac:cxnSpMkLst>
        </pc:cxnChg>
        <pc:cxnChg chg="add mod">
          <ac:chgData name="Vesa Juvonen" userId="c7243be1-99a3-4752-ab2a-0cf698cf8236" providerId="ADAL" clId="{3C5B5536-4E10-4922-9DC5-C26B3F85BBDF}" dt="2018-11-23T12:32:07.075" v="3554" actId="14100"/>
          <ac:cxnSpMkLst>
            <pc:docMk/>
            <pc:sldMk cId="1909467667" sldId="4226"/>
            <ac:cxnSpMk id="113" creationId="{F119F1EC-EF85-438A-8456-D630A16CEA4B}"/>
          </ac:cxnSpMkLst>
        </pc:cxnChg>
        <pc:cxnChg chg="add del mod">
          <ac:chgData name="Vesa Juvonen" userId="c7243be1-99a3-4752-ab2a-0cf698cf8236" providerId="ADAL" clId="{3C5B5536-4E10-4922-9DC5-C26B3F85BBDF}" dt="2018-11-23T12:33:00.136" v="3633" actId="478"/>
          <ac:cxnSpMkLst>
            <pc:docMk/>
            <pc:sldMk cId="1909467667" sldId="4226"/>
            <ac:cxnSpMk id="114" creationId="{86F6996E-6EBF-4264-898C-5E5BB21D50BE}"/>
          </ac:cxnSpMkLst>
        </pc:cxnChg>
        <pc:cxnChg chg="add mod">
          <ac:chgData name="Vesa Juvonen" userId="c7243be1-99a3-4752-ab2a-0cf698cf8236" providerId="ADAL" clId="{3C5B5536-4E10-4922-9DC5-C26B3F85BBDF}" dt="2018-11-23T12:35:31.679" v="4222" actId="14100"/>
          <ac:cxnSpMkLst>
            <pc:docMk/>
            <pc:sldMk cId="1909467667" sldId="4226"/>
            <ac:cxnSpMk id="117" creationId="{9FD35DE0-D39E-49ED-8C84-EA2D3BDA34C7}"/>
          </ac:cxnSpMkLst>
        </pc:cxnChg>
      </pc:sldChg>
    </pc:docChg>
  </pc:docChgLst>
  <pc:docChgLst>
    <pc:chgData name="Vesa Juvonen" userId="c7243be1-99a3-4752-ab2a-0cf698cf8236" providerId="ADAL" clId="{83DADCC9-B15F-4DD8-9C1C-FB08C73397A5}"/>
    <pc:docChg chg="undo custSel addSld delSld modSld modSection">
      <pc:chgData name="Vesa Juvonen" userId="c7243be1-99a3-4752-ab2a-0cf698cf8236" providerId="ADAL" clId="{83DADCC9-B15F-4DD8-9C1C-FB08C73397A5}" dt="2018-07-10T10:37:37.886" v="437" actId="14100"/>
      <pc:docMkLst>
        <pc:docMk/>
      </pc:docMkLst>
      <pc:sldChg chg="addSp delSp modSp">
        <pc:chgData name="Vesa Juvonen" userId="c7243be1-99a3-4752-ab2a-0cf698cf8236" providerId="ADAL" clId="{83DADCC9-B15F-4DD8-9C1C-FB08C73397A5}" dt="2018-07-10T08:27:29.982" v="369"/>
        <pc:sldMkLst>
          <pc:docMk/>
          <pc:sldMk cId="3492571070" sldId="1630"/>
        </pc:sldMkLst>
        <pc:picChg chg="mod">
          <ac:chgData name="Vesa Juvonen" userId="c7243be1-99a3-4752-ab2a-0cf698cf8236" providerId="ADAL" clId="{83DADCC9-B15F-4DD8-9C1C-FB08C73397A5}" dt="2018-07-10T08:26:32.637" v="362" actId="1076"/>
          <ac:picMkLst>
            <pc:docMk/>
            <pc:sldMk cId="3492571070" sldId="1630"/>
            <ac:picMk id="7" creationId="{1EA61343-65DC-4B41-96DE-200F96E9AAB6}"/>
          </ac:picMkLst>
        </pc:picChg>
        <pc:picChg chg="add del mod">
          <ac:chgData name="Vesa Juvonen" userId="c7243be1-99a3-4752-ab2a-0cf698cf8236" providerId="ADAL" clId="{83DADCC9-B15F-4DD8-9C1C-FB08C73397A5}" dt="2018-07-10T08:27:29.982" v="369"/>
          <ac:picMkLst>
            <pc:docMk/>
            <pc:sldMk cId="3492571070" sldId="1630"/>
            <ac:picMk id="9" creationId="{A1B9A5C4-969C-4C4D-95F0-491C823C657D}"/>
          </ac:picMkLst>
        </pc:picChg>
      </pc:sldChg>
      <pc:sldChg chg="addSp delSp modSp add modTransition">
        <pc:chgData name="Vesa Juvonen" userId="c7243be1-99a3-4752-ab2a-0cf698cf8236" providerId="ADAL" clId="{83DADCC9-B15F-4DD8-9C1C-FB08C73397A5}" dt="2018-07-10T10:37:37.886" v="437" actId="14100"/>
        <pc:sldMkLst>
          <pc:docMk/>
          <pc:sldMk cId="3008206618" sldId="1929"/>
        </pc:sldMkLst>
        <pc:spChg chg="del">
          <ac:chgData name="Vesa Juvonen" userId="c7243be1-99a3-4752-ab2a-0cf698cf8236" providerId="ADAL" clId="{83DADCC9-B15F-4DD8-9C1C-FB08C73397A5}" dt="2018-07-10T08:27:36.141" v="371"/>
          <ac:spMkLst>
            <pc:docMk/>
            <pc:sldMk cId="3008206618" sldId="1929"/>
            <ac:spMk id="2" creationId="{BA185D53-B19D-4B88-A2A5-FFC4C6538DA5}"/>
          </ac:spMkLst>
        </pc:spChg>
        <pc:spChg chg="del">
          <ac:chgData name="Vesa Juvonen" userId="c7243be1-99a3-4752-ab2a-0cf698cf8236" providerId="ADAL" clId="{83DADCC9-B15F-4DD8-9C1C-FB08C73397A5}" dt="2018-07-10T08:27:36.141" v="371"/>
          <ac:spMkLst>
            <pc:docMk/>
            <pc:sldMk cId="3008206618" sldId="1929"/>
            <ac:spMk id="3" creationId="{F5A35C41-4C68-4314-A5A7-A5AB325BFA79}"/>
          </ac:spMkLst>
        </pc:spChg>
        <pc:spChg chg="add del mod ord">
          <ac:chgData name="Vesa Juvonen" userId="c7243be1-99a3-4752-ab2a-0cf698cf8236" providerId="ADAL" clId="{83DADCC9-B15F-4DD8-9C1C-FB08C73397A5}" dt="2018-07-10T08:29:21.645" v="407" actId="478"/>
          <ac:spMkLst>
            <pc:docMk/>
            <pc:sldMk cId="3008206618" sldId="1929"/>
            <ac:spMk id="8" creationId="{441CAF52-B5ED-4BD3-8D35-B87A9CC90F63}"/>
          </ac:spMkLst>
        </pc:spChg>
        <pc:spChg chg="add del mod ord">
          <ac:chgData name="Vesa Juvonen" userId="c7243be1-99a3-4752-ab2a-0cf698cf8236" providerId="ADAL" clId="{83DADCC9-B15F-4DD8-9C1C-FB08C73397A5}" dt="2018-07-10T08:29:21.645" v="407" actId="478"/>
          <ac:spMkLst>
            <pc:docMk/>
            <pc:sldMk cId="3008206618" sldId="1929"/>
            <ac:spMk id="9" creationId="{1F29EE50-7EE0-4509-BAD8-4CDCB70DDC51}"/>
          </ac:spMkLst>
        </pc:spChg>
        <pc:spChg chg="add mod">
          <ac:chgData name="Vesa Juvonen" userId="c7243be1-99a3-4752-ab2a-0cf698cf8236" providerId="ADAL" clId="{83DADCC9-B15F-4DD8-9C1C-FB08C73397A5}" dt="2018-07-10T10:37:29.461" v="432" actId="1582"/>
          <ac:spMkLst>
            <pc:docMk/>
            <pc:sldMk cId="3008206618" sldId="1929"/>
            <ac:spMk id="10" creationId="{6DAA11CE-3FC1-49EB-B584-BFC1C951BF4A}"/>
          </ac:spMkLst>
        </pc:spChg>
        <pc:spChg chg="add del">
          <ac:chgData name="Vesa Juvonen" userId="c7243be1-99a3-4752-ab2a-0cf698cf8236" providerId="ADAL" clId="{83DADCC9-B15F-4DD8-9C1C-FB08C73397A5}" dt="2018-07-10T10:37:33.711" v="434"/>
          <ac:spMkLst>
            <pc:docMk/>
            <pc:sldMk cId="3008206618" sldId="1929"/>
            <ac:spMk id="12" creationId="{CAAEA4A0-0EC5-4D8D-89CC-28016115D486}"/>
          </ac:spMkLst>
        </pc:spChg>
        <pc:picChg chg="add del mod modCrop">
          <ac:chgData name="Vesa Juvonen" userId="c7243be1-99a3-4752-ab2a-0cf698cf8236" providerId="ADAL" clId="{83DADCC9-B15F-4DD8-9C1C-FB08C73397A5}" dt="2018-07-10T08:29:21.645" v="407" actId="478"/>
          <ac:picMkLst>
            <pc:docMk/>
            <pc:sldMk cId="3008206618" sldId="1929"/>
            <ac:picMk id="5" creationId="{F1C0FE7C-DFF4-421F-A3AE-1EC1C62E405C}"/>
          </ac:picMkLst>
        </pc:picChg>
        <pc:picChg chg="add del mod">
          <ac:chgData name="Vesa Juvonen" userId="c7243be1-99a3-4752-ab2a-0cf698cf8236" providerId="ADAL" clId="{83DADCC9-B15F-4DD8-9C1C-FB08C73397A5}" dt="2018-07-10T08:27:56.748" v="381" actId="478"/>
          <ac:picMkLst>
            <pc:docMk/>
            <pc:sldMk cId="3008206618" sldId="1929"/>
            <ac:picMk id="6" creationId="{E43B9DE0-607A-4DAA-896B-1E7EFC5AC809}"/>
          </ac:picMkLst>
        </pc:picChg>
        <pc:picChg chg="add del mod">
          <ac:chgData name="Vesa Juvonen" userId="c7243be1-99a3-4752-ab2a-0cf698cf8236" providerId="ADAL" clId="{83DADCC9-B15F-4DD8-9C1C-FB08C73397A5}" dt="2018-07-10T08:29:21.645" v="407" actId="478"/>
          <ac:picMkLst>
            <pc:docMk/>
            <pc:sldMk cId="3008206618" sldId="1929"/>
            <ac:picMk id="7" creationId="{AD9FCA9C-F1CD-4545-BEC7-4065C78B56B5}"/>
          </ac:picMkLst>
        </pc:picChg>
        <pc:picChg chg="add mod">
          <ac:chgData name="Vesa Juvonen" userId="c7243be1-99a3-4752-ab2a-0cf698cf8236" providerId="ADAL" clId="{83DADCC9-B15F-4DD8-9C1C-FB08C73397A5}" dt="2018-07-10T10:37:12.699" v="430" actId="208"/>
          <ac:picMkLst>
            <pc:docMk/>
            <pc:sldMk cId="3008206618" sldId="1929"/>
            <ac:picMk id="11" creationId="{C92BBE0C-843E-4E79-92CE-7500BDD59DF5}"/>
          </ac:picMkLst>
        </pc:picChg>
        <pc:picChg chg="add mod">
          <ac:chgData name="Vesa Juvonen" userId="c7243be1-99a3-4752-ab2a-0cf698cf8236" providerId="ADAL" clId="{83DADCC9-B15F-4DD8-9C1C-FB08C73397A5}" dt="2018-07-10T10:37:37.886" v="437" actId="14100"/>
          <ac:picMkLst>
            <pc:docMk/>
            <pc:sldMk cId="3008206618" sldId="1929"/>
            <ac:picMk id="13" creationId="{86440739-F276-4C6B-890B-257FF7829E4A}"/>
          </ac:picMkLst>
        </pc:picChg>
      </pc:sldChg>
    </pc:docChg>
  </pc:docChgLst>
  <pc:docChgLst>
    <pc:chgData name="Chris Kent" userId="S::ckent_thechriskent.com#ext#@microsoft.onmicrosoft.com::dca4ec58-d6ff-4c11-96f4-e2b945cd8a8a" providerId="AD" clId="Web-{8FB076D8-B7EC-27E5-1A35-943F9DE6A804}"/>
    <pc:docChg chg="modSld">
      <pc:chgData name="Chris Kent" userId="S::ckent_thechriskent.com#ext#@microsoft.onmicrosoft.com::dca4ec58-d6ff-4c11-96f4-e2b945cd8a8a" providerId="AD" clId="Web-{8FB076D8-B7EC-27E5-1A35-943F9DE6A804}" dt="2018-07-25T20:59:52.550" v="1" actId="1076"/>
      <pc:docMkLst>
        <pc:docMk/>
      </pc:docMkLst>
      <pc:sldChg chg="modSp">
        <pc:chgData name="Chris Kent" userId="S::ckent_thechriskent.com#ext#@microsoft.onmicrosoft.com::dca4ec58-d6ff-4c11-96f4-e2b945cd8a8a" providerId="AD" clId="Web-{8FB076D8-B7EC-27E5-1A35-943F9DE6A804}" dt="2018-07-25T20:59:52.550" v="1" actId="1076"/>
        <pc:sldMkLst>
          <pc:docMk/>
          <pc:sldMk cId="768519754" sldId="1631"/>
        </pc:sldMkLst>
        <pc:grpChg chg="mod">
          <ac:chgData name="Chris Kent" userId="S::ckent_thechriskent.com#ext#@microsoft.onmicrosoft.com::dca4ec58-d6ff-4c11-96f4-e2b945cd8a8a" providerId="AD" clId="Web-{8FB076D8-B7EC-27E5-1A35-943F9DE6A804}" dt="2018-07-25T20:59:52.550" v="1" actId="1076"/>
          <ac:grpSpMkLst>
            <pc:docMk/>
            <pc:sldMk cId="768519754" sldId="1631"/>
            <ac:grpSpMk id="2" creationId="{39A4738D-B934-4796-B4C1-DC1C252F69F8}"/>
          </ac:grpSpMkLst>
        </pc:grpChg>
      </pc:sldChg>
    </pc:docChg>
  </pc:docChgLst>
  <pc:docChgLst>
    <pc:chgData name="Office 365 Developer PnP" userId="fd0fcce86eb1685a" providerId="Windows Live" clId="Web-{4EDF953D-B933-45F1-8A01-E5B4FB051B63}"/>
    <pc:docChg chg="delSld modSection">
      <pc:chgData name="Office 365 Developer PnP" userId="fd0fcce86eb1685a" providerId="Windows Live" clId="Web-{4EDF953D-B933-45F1-8A01-E5B4FB051B63}" dt="2018-12-05T12:29:29.666" v="1"/>
      <pc:docMkLst>
        <pc:docMk/>
      </pc:docMkLst>
      <pc:sldChg chg="del">
        <pc:chgData name="Office 365 Developer PnP" userId="fd0fcce86eb1685a" providerId="Windows Live" clId="Web-{4EDF953D-B933-45F1-8A01-E5B4FB051B63}" dt="2018-12-05T12:29:26.510" v="0"/>
        <pc:sldMkLst>
          <pc:docMk/>
          <pc:sldMk cId="2032962204" sldId="1558"/>
        </pc:sldMkLst>
      </pc:sldChg>
      <pc:sldChg chg="del">
        <pc:chgData name="Office 365 Developer PnP" userId="fd0fcce86eb1685a" providerId="Windows Live" clId="Web-{4EDF953D-B933-45F1-8A01-E5B4FB051B63}" dt="2018-12-05T12:29:29.666" v="1"/>
        <pc:sldMkLst>
          <pc:docMk/>
          <pc:sldMk cId="883045233" sldId="1588"/>
        </pc:sldMkLst>
      </pc:sldChg>
    </pc:docChg>
  </pc:docChgLst>
  <pc:docChgLst>
    <pc:chgData name="Vesa Juvonen" userId="c7243be1-99a3-4752-ab2a-0cf698cf8236" providerId="ADAL" clId="{0DA46BAC-683A-498B-8FAF-012FF43325AA}"/>
    <pc:docChg chg="modSld">
      <pc:chgData name="Vesa Juvonen" userId="c7243be1-99a3-4752-ab2a-0cf698cf8236" providerId="ADAL" clId="{0DA46BAC-683A-498B-8FAF-012FF43325AA}" dt="2018-07-25T15:38:10.188" v="0" actId="165"/>
      <pc:docMkLst>
        <pc:docMk/>
      </pc:docMkLst>
      <pc:sldChg chg="delSp modSp">
        <pc:chgData name="Vesa Juvonen" userId="c7243be1-99a3-4752-ab2a-0cf698cf8236" providerId="ADAL" clId="{0DA46BAC-683A-498B-8FAF-012FF43325AA}" dt="2018-07-25T15:38:10.188" v="0" actId="165"/>
        <pc:sldMkLst>
          <pc:docMk/>
          <pc:sldMk cId="1700178725" sldId="1615"/>
        </pc:sldMkLst>
        <pc:spChg chg="mod topLvl">
          <ac:chgData name="Vesa Juvonen" userId="c7243be1-99a3-4752-ab2a-0cf698cf8236" providerId="ADAL" clId="{0DA46BAC-683A-498B-8FAF-012FF43325AA}" dt="2018-07-25T15:38:10.188" v="0" actId="165"/>
          <ac:spMkLst>
            <pc:docMk/>
            <pc:sldMk cId="1700178725" sldId="1615"/>
            <ac:spMk id="69" creationId="{3DE06E16-1DF8-4A3C-A3A5-1054B0691777}"/>
          </ac:spMkLst>
        </pc:spChg>
        <pc:grpChg chg="del">
          <ac:chgData name="Vesa Juvonen" userId="c7243be1-99a3-4752-ab2a-0cf698cf8236" providerId="ADAL" clId="{0DA46BAC-683A-498B-8FAF-012FF43325AA}" dt="2018-07-25T15:38:10.188" v="0" actId="165"/>
          <ac:grpSpMkLst>
            <pc:docMk/>
            <pc:sldMk cId="1700178725" sldId="1615"/>
            <ac:grpSpMk id="68" creationId="{79D49ADF-2FC0-423C-AD6C-2D9F3C1D764F}"/>
          </ac:grpSpMkLst>
        </pc:grpChg>
        <pc:grpChg chg="mod topLvl">
          <ac:chgData name="Vesa Juvonen" userId="c7243be1-99a3-4752-ab2a-0cf698cf8236" providerId="ADAL" clId="{0DA46BAC-683A-498B-8FAF-012FF43325AA}" dt="2018-07-25T15:38:10.188" v="0" actId="165"/>
          <ac:grpSpMkLst>
            <pc:docMk/>
            <pc:sldMk cId="1700178725" sldId="1615"/>
            <ac:grpSpMk id="70" creationId="{1D27B9B8-A9EA-41DC-9C2E-55339860D6F0}"/>
          </ac:grpSpMkLst>
        </pc:gr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r>
              <a:rPr lang="en-US">
                <a:latin typeface="Segoe UI" pitchFamily="34" charset="0"/>
              </a:rPr>
              <a:t>SharePoint Patterns and Practices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829966"/>
            <a:ext cx="5803662" cy="337975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pPr marL="402846" defTabSz="924154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803662" y="8829967"/>
            <a:ext cx="1076558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341" y="76200"/>
            <a:ext cx="1314642" cy="47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svg>
</file>

<file path=ppt/media/image18.jpg>
</file>

<file path=ppt/media/image19.png>
</file>

<file path=ppt/media/image20.jpg>
</file>

<file path=ppt/media/image21.png>
</file>

<file path=ppt/media/image22.jpg>
</file>

<file path=ppt/media/image23.png>
</file>

<file path=ppt/media/image24.png>
</file>

<file path=ppt/media/image25.sv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/>
              <a:t>SharePoint Patterns and Practices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5941299" cy="361897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marL="577787" indent="0" algn="l">
              <a:defRPr sz="1200"/>
            </a:lvl1pPr>
          </a:lstStyle>
          <a:p>
            <a:pPr defTabSz="924154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8182" y="4415790"/>
            <a:ext cx="5505450" cy="4183380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29828" y="8829967"/>
            <a:ext cx="950392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6341" y="76200"/>
            <a:ext cx="1314642" cy="47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01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SharePoint Patterns and Practices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24154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164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SharePoint Patterns and Practices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24154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69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SharePoint Patterns and Practices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24154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41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Title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80" y="6243237"/>
            <a:ext cx="1280160" cy="27449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" y="68262"/>
            <a:ext cx="3758592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2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harePoint Title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80" y="6243237"/>
            <a:ext cx="1280160" cy="2744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" y="68262"/>
            <a:ext cx="3758592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7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harePoint Title Slide Blue">
    <p:bg>
      <p:bgPr>
        <a:solidFill>
          <a:srgbClr val="1A83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619001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533986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523968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>
                <a:solidFill>
                  <a:schemeClr val="tx2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9601844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4199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tx2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tx2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240635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783255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tx2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tx2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001930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017079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Title Slide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80" y="6243848"/>
            <a:ext cx="1280160" cy="27327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0" y="0"/>
            <a:ext cx="3972186" cy="144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570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724190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2445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791260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0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6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4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8837" y="6529422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157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664" y="232387"/>
            <a:ext cx="11814023" cy="661917"/>
          </a:xfrm>
        </p:spPr>
        <p:txBody>
          <a:bodyPr tIns="4572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363" y="975249"/>
            <a:ext cx="11813325" cy="6277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 baseline="0"/>
            </a:lvl1pPr>
            <a:lvl2pPr marL="342770" indent="0">
              <a:buNone/>
              <a:defRPr/>
            </a:lvl2pPr>
            <a:lvl3pPr marL="571283" indent="0">
              <a:buNone/>
              <a:defRPr/>
            </a:lvl3pPr>
            <a:lvl4pPr marL="799796" indent="0">
              <a:buNone/>
              <a:defRPr/>
            </a:lvl4pPr>
            <a:lvl5pPr marL="1028308" indent="0">
              <a:buNone/>
              <a:defRPr/>
            </a:lvl5pPr>
          </a:lstStyle>
          <a:p>
            <a:pPr lvl="0"/>
            <a:r>
              <a:rPr lang="en-US"/>
              <a:t>Sub-header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8837" y="6529422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714689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8"/>
          <a:stretch/>
        </p:blipFill>
        <p:spPr>
          <a:xfrm flipH="1">
            <a:off x="-2" y="0"/>
            <a:ext cx="12436475" cy="6994840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7512" y="6392862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009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8"/>
          <a:stretch/>
        </p:blipFill>
        <p:spPr>
          <a:xfrm flipH="1">
            <a:off x="0" y="0"/>
            <a:ext cx="12436475" cy="6994840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7512" y="6392862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642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8"/>
          <a:stretch/>
        </p:blipFill>
        <p:spPr>
          <a:xfrm flipH="1">
            <a:off x="0" y="-320"/>
            <a:ext cx="12436475" cy="6994840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6399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lang="en-US" sz="60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7512" y="6392862"/>
            <a:ext cx="1314642" cy="479744"/>
          </a:xfrm>
          <a:prstGeom prst="rect">
            <a:avLst/>
          </a:prstGeom>
        </p:spPr>
      </p:pic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3335657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/>
          <a:srcRect l="10684" t="3757" r="105" b="20920"/>
          <a:stretch/>
        </p:blipFill>
        <p:spPr>
          <a:xfrm>
            <a:off x="-1" y="-320"/>
            <a:ext cx="12436475" cy="6994846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7512" y="6392862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30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15501"/>
          <a:stretch/>
        </p:blipFill>
        <p:spPr>
          <a:xfrm flipH="1">
            <a:off x="-1" y="0"/>
            <a:ext cx="12436475" cy="7000397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7512" y="6392862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9660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9144000" cy="10987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6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7" name="Freeform 6"/>
          <p:cNvSpPr/>
          <p:nvPr userDrawn="1"/>
        </p:nvSpPr>
        <p:spPr bwMode="auto">
          <a:xfrm>
            <a:off x="8138456" y="0"/>
            <a:ext cx="4298019" cy="6995160"/>
          </a:xfrm>
          <a:custGeom>
            <a:avLst/>
            <a:gdLst>
              <a:gd name="connsiteX0" fmla="*/ 3108906 w 4298019"/>
              <a:gd name="connsiteY0" fmla="*/ 0 h 6995160"/>
              <a:gd name="connsiteX1" fmla="*/ 4298019 w 4298019"/>
              <a:gd name="connsiteY1" fmla="*/ 0 h 6995160"/>
              <a:gd name="connsiteX2" fmla="*/ 4298019 w 4298019"/>
              <a:gd name="connsiteY2" fmla="*/ 6995160 h 6995160"/>
              <a:gd name="connsiteX3" fmla="*/ 0 w 4298019"/>
              <a:gd name="connsiteY3" fmla="*/ 6995160 h 6995160"/>
              <a:gd name="connsiteX4" fmla="*/ 0 w 4298019"/>
              <a:gd name="connsiteY4" fmla="*/ 6994840 h 6995160"/>
              <a:gd name="connsiteX5" fmla="*/ 1440123 w 4298019"/>
              <a:gd name="connsiteY5" fmla="*/ 6994840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8019" h="6995160">
                <a:moveTo>
                  <a:pt x="3108906" y="0"/>
                </a:moveTo>
                <a:lnTo>
                  <a:pt x="4298019" y="0"/>
                </a:lnTo>
                <a:lnTo>
                  <a:pt x="4298019" y="6995160"/>
                </a:lnTo>
                <a:lnTo>
                  <a:pt x="0" y="6995160"/>
                </a:lnTo>
                <a:lnTo>
                  <a:pt x="0" y="6994840"/>
                </a:lnTo>
                <a:lnTo>
                  <a:pt x="1440123" y="6994840"/>
                </a:lnTo>
                <a:close/>
              </a:path>
            </a:pathLst>
          </a:custGeom>
          <a:solidFill>
            <a:srgbClr val="D7D7D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5314"/>
            <a:ext cx="1314642" cy="47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267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" y="-318"/>
            <a:ext cx="12435840" cy="6995160"/>
          </a:xfrm>
          <a:prstGeom prst="rect">
            <a:avLst/>
          </a:prstGeom>
        </p:spPr>
      </p:pic>
      <p:sp>
        <p:nvSpPr>
          <p:cNvPr id="10" name="Freeform 9"/>
          <p:cNvSpPr/>
          <p:nvPr userDrawn="1"/>
        </p:nvSpPr>
        <p:spPr bwMode="white">
          <a:xfrm>
            <a:off x="0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80" y="6243848"/>
            <a:ext cx="1280160" cy="27327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1668482"/>
            <a:ext cx="5486336" cy="2286000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5735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0" y="0"/>
            <a:ext cx="3972186" cy="144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326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9144000" cy="10987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6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Freeform 2"/>
          <p:cNvSpPr/>
          <p:nvPr userDrawn="1"/>
        </p:nvSpPr>
        <p:spPr bwMode="auto">
          <a:xfrm>
            <a:off x="8138456" y="0"/>
            <a:ext cx="4298019" cy="6995160"/>
          </a:xfrm>
          <a:custGeom>
            <a:avLst/>
            <a:gdLst>
              <a:gd name="connsiteX0" fmla="*/ 3108906 w 4298019"/>
              <a:gd name="connsiteY0" fmla="*/ 0 h 6995160"/>
              <a:gd name="connsiteX1" fmla="*/ 4298019 w 4298019"/>
              <a:gd name="connsiteY1" fmla="*/ 0 h 6995160"/>
              <a:gd name="connsiteX2" fmla="*/ 4298019 w 4298019"/>
              <a:gd name="connsiteY2" fmla="*/ 6995160 h 6995160"/>
              <a:gd name="connsiteX3" fmla="*/ 0 w 4298019"/>
              <a:gd name="connsiteY3" fmla="*/ 6995160 h 6995160"/>
              <a:gd name="connsiteX4" fmla="*/ 0 w 4298019"/>
              <a:gd name="connsiteY4" fmla="*/ 6994840 h 6995160"/>
              <a:gd name="connsiteX5" fmla="*/ 1440123 w 4298019"/>
              <a:gd name="connsiteY5" fmla="*/ 6994840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8019" h="6995160">
                <a:moveTo>
                  <a:pt x="3108906" y="0"/>
                </a:moveTo>
                <a:lnTo>
                  <a:pt x="4298019" y="0"/>
                </a:lnTo>
                <a:lnTo>
                  <a:pt x="4298019" y="6995160"/>
                </a:lnTo>
                <a:lnTo>
                  <a:pt x="0" y="6995160"/>
                </a:lnTo>
                <a:lnTo>
                  <a:pt x="0" y="6994840"/>
                </a:lnTo>
                <a:lnTo>
                  <a:pt x="1440123" y="6994840"/>
                </a:lnTo>
                <a:close/>
              </a:path>
            </a:pathLst>
          </a:custGeom>
          <a:solidFill>
            <a:srgbClr val="0067B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2183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9144000" cy="10987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6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Freeform 2"/>
          <p:cNvSpPr/>
          <p:nvPr userDrawn="1"/>
        </p:nvSpPr>
        <p:spPr bwMode="auto">
          <a:xfrm>
            <a:off x="8138456" y="0"/>
            <a:ext cx="4298019" cy="6995160"/>
          </a:xfrm>
          <a:custGeom>
            <a:avLst/>
            <a:gdLst>
              <a:gd name="connsiteX0" fmla="*/ 3108906 w 4298019"/>
              <a:gd name="connsiteY0" fmla="*/ 0 h 6995160"/>
              <a:gd name="connsiteX1" fmla="*/ 4298019 w 4298019"/>
              <a:gd name="connsiteY1" fmla="*/ 0 h 6995160"/>
              <a:gd name="connsiteX2" fmla="*/ 4298019 w 4298019"/>
              <a:gd name="connsiteY2" fmla="*/ 6995160 h 6995160"/>
              <a:gd name="connsiteX3" fmla="*/ 0 w 4298019"/>
              <a:gd name="connsiteY3" fmla="*/ 6995160 h 6995160"/>
              <a:gd name="connsiteX4" fmla="*/ 0 w 4298019"/>
              <a:gd name="connsiteY4" fmla="*/ 6994840 h 6995160"/>
              <a:gd name="connsiteX5" fmla="*/ 1440123 w 4298019"/>
              <a:gd name="connsiteY5" fmla="*/ 6994840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8019" h="6995160">
                <a:moveTo>
                  <a:pt x="3108906" y="0"/>
                </a:moveTo>
                <a:lnTo>
                  <a:pt x="4298019" y="0"/>
                </a:lnTo>
                <a:lnTo>
                  <a:pt x="4298019" y="6995160"/>
                </a:lnTo>
                <a:lnTo>
                  <a:pt x="0" y="6995160"/>
                </a:lnTo>
                <a:lnTo>
                  <a:pt x="0" y="6994840"/>
                </a:lnTo>
                <a:lnTo>
                  <a:pt x="1440123" y="6994840"/>
                </a:lnTo>
                <a:close/>
              </a:path>
            </a:pathLst>
          </a:custGeom>
          <a:solidFill>
            <a:srgbClr val="0D690D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72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9144000" cy="10987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6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Freeform 2"/>
          <p:cNvSpPr/>
          <p:nvPr userDrawn="1"/>
        </p:nvSpPr>
        <p:spPr bwMode="auto">
          <a:xfrm>
            <a:off x="8138456" y="0"/>
            <a:ext cx="4298019" cy="6995160"/>
          </a:xfrm>
          <a:custGeom>
            <a:avLst/>
            <a:gdLst>
              <a:gd name="connsiteX0" fmla="*/ 3108906 w 4298019"/>
              <a:gd name="connsiteY0" fmla="*/ 0 h 6995160"/>
              <a:gd name="connsiteX1" fmla="*/ 4298019 w 4298019"/>
              <a:gd name="connsiteY1" fmla="*/ 0 h 6995160"/>
              <a:gd name="connsiteX2" fmla="*/ 4298019 w 4298019"/>
              <a:gd name="connsiteY2" fmla="*/ 6995160 h 6995160"/>
              <a:gd name="connsiteX3" fmla="*/ 0 w 4298019"/>
              <a:gd name="connsiteY3" fmla="*/ 6995160 h 6995160"/>
              <a:gd name="connsiteX4" fmla="*/ 0 w 4298019"/>
              <a:gd name="connsiteY4" fmla="*/ 6994840 h 6995160"/>
              <a:gd name="connsiteX5" fmla="*/ 1440123 w 4298019"/>
              <a:gd name="connsiteY5" fmla="*/ 6994840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8019" h="6995160">
                <a:moveTo>
                  <a:pt x="3108906" y="0"/>
                </a:moveTo>
                <a:lnTo>
                  <a:pt x="4298019" y="0"/>
                </a:lnTo>
                <a:lnTo>
                  <a:pt x="4298019" y="6995160"/>
                </a:lnTo>
                <a:lnTo>
                  <a:pt x="0" y="6995160"/>
                </a:lnTo>
                <a:lnTo>
                  <a:pt x="0" y="6994840"/>
                </a:lnTo>
                <a:lnTo>
                  <a:pt x="1440123" y="6994840"/>
                </a:lnTo>
                <a:close/>
              </a:path>
            </a:pathLst>
          </a:custGeom>
          <a:solidFill>
            <a:srgbClr val="C3340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336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4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9144000" cy="10987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6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Freeform 2"/>
          <p:cNvSpPr/>
          <p:nvPr userDrawn="1"/>
        </p:nvSpPr>
        <p:spPr bwMode="auto">
          <a:xfrm>
            <a:off x="8138456" y="0"/>
            <a:ext cx="4298019" cy="6995160"/>
          </a:xfrm>
          <a:custGeom>
            <a:avLst/>
            <a:gdLst>
              <a:gd name="connsiteX0" fmla="*/ 3108906 w 4298019"/>
              <a:gd name="connsiteY0" fmla="*/ 0 h 6995160"/>
              <a:gd name="connsiteX1" fmla="*/ 4298019 w 4298019"/>
              <a:gd name="connsiteY1" fmla="*/ 0 h 6995160"/>
              <a:gd name="connsiteX2" fmla="*/ 4298019 w 4298019"/>
              <a:gd name="connsiteY2" fmla="*/ 6995160 h 6995160"/>
              <a:gd name="connsiteX3" fmla="*/ 0 w 4298019"/>
              <a:gd name="connsiteY3" fmla="*/ 6995160 h 6995160"/>
              <a:gd name="connsiteX4" fmla="*/ 0 w 4298019"/>
              <a:gd name="connsiteY4" fmla="*/ 6994840 h 6995160"/>
              <a:gd name="connsiteX5" fmla="*/ 1440123 w 4298019"/>
              <a:gd name="connsiteY5" fmla="*/ 6994840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8019" h="6995160">
                <a:moveTo>
                  <a:pt x="3108906" y="0"/>
                </a:moveTo>
                <a:lnTo>
                  <a:pt x="4298019" y="0"/>
                </a:lnTo>
                <a:lnTo>
                  <a:pt x="4298019" y="6995160"/>
                </a:lnTo>
                <a:lnTo>
                  <a:pt x="0" y="6995160"/>
                </a:lnTo>
                <a:lnTo>
                  <a:pt x="0" y="6994840"/>
                </a:lnTo>
                <a:lnTo>
                  <a:pt x="1440123" y="6994840"/>
                </a:lnTo>
                <a:close/>
              </a:path>
            </a:pathLst>
          </a:custGeom>
          <a:solidFill>
            <a:srgbClr val="000000">
              <a:alpha val="15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305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5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9144000" cy="10987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6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Freeform 2"/>
          <p:cNvSpPr/>
          <p:nvPr userDrawn="1"/>
        </p:nvSpPr>
        <p:spPr bwMode="auto">
          <a:xfrm>
            <a:off x="8138456" y="0"/>
            <a:ext cx="4298019" cy="6995160"/>
          </a:xfrm>
          <a:custGeom>
            <a:avLst/>
            <a:gdLst>
              <a:gd name="connsiteX0" fmla="*/ 3108906 w 4298019"/>
              <a:gd name="connsiteY0" fmla="*/ 0 h 6995160"/>
              <a:gd name="connsiteX1" fmla="*/ 4298019 w 4298019"/>
              <a:gd name="connsiteY1" fmla="*/ 0 h 6995160"/>
              <a:gd name="connsiteX2" fmla="*/ 4298019 w 4298019"/>
              <a:gd name="connsiteY2" fmla="*/ 6995160 h 6995160"/>
              <a:gd name="connsiteX3" fmla="*/ 0 w 4298019"/>
              <a:gd name="connsiteY3" fmla="*/ 6995160 h 6995160"/>
              <a:gd name="connsiteX4" fmla="*/ 0 w 4298019"/>
              <a:gd name="connsiteY4" fmla="*/ 6994840 h 6995160"/>
              <a:gd name="connsiteX5" fmla="*/ 1440123 w 4298019"/>
              <a:gd name="connsiteY5" fmla="*/ 6994840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8019" h="6995160">
                <a:moveTo>
                  <a:pt x="3108906" y="0"/>
                </a:moveTo>
                <a:lnTo>
                  <a:pt x="4298019" y="0"/>
                </a:lnTo>
                <a:lnTo>
                  <a:pt x="4298019" y="6995160"/>
                </a:lnTo>
                <a:lnTo>
                  <a:pt x="0" y="6995160"/>
                </a:lnTo>
                <a:lnTo>
                  <a:pt x="0" y="6994840"/>
                </a:lnTo>
                <a:lnTo>
                  <a:pt x="1440123" y="699484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612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1938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5314"/>
            <a:ext cx="1314642" cy="47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921760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977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16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2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Half and Half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6244936" cy="6994525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46063" y="2241533"/>
            <a:ext cx="5514975" cy="1754326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chemeClr val="bg1"/>
                </a:solidFill>
              </a:defRPr>
            </a:lvl2pPr>
            <a:lvl3pPr marL="571500" indent="0">
              <a:buNone/>
              <a:defRPr sz="20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675439" y="2241533"/>
            <a:ext cx="5486400" cy="2511457"/>
          </a:xfrm>
        </p:spPr>
        <p:txBody>
          <a:bodyPr/>
          <a:lstStyle>
            <a:lvl1pPr>
              <a:defRPr sz="4000"/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/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2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Walk-in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54"/>
          <a:stretch/>
        </p:blipFill>
        <p:spPr>
          <a:xfrm>
            <a:off x="7937" y="-320"/>
            <a:ext cx="12428538" cy="6994845"/>
          </a:xfrm>
          <a:prstGeom prst="rect">
            <a:avLst/>
          </a:prstGeom>
        </p:spPr>
      </p:pic>
      <p:sp>
        <p:nvSpPr>
          <p:cNvPr id="10" name="Freeform 9"/>
          <p:cNvSpPr/>
          <p:nvPr userDrawn="1"/>
        </p:nvSpPr>
        <p:spPr bwMode="white">
          <a:xfrm>
            <a:off x="0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80" y="6243848"/>
            <a:ext cx="1280160" cy="27327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1668482"/>
            <a:ext cx="5486336" cy="2286000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5735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0" y="0"/>
            <a:ext cx="3972186" cy="144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8102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Half and Half Lay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-1" y="0"/>
            <a:ext cx="6245352" cy="6994525"/>
          </a:xfrm>
          <a:prstGeom prst="rect">
            <a:avLst/>
          </a:prstGeom>
          <a:solidFill>
            <a:srgbClr val="1A8387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46063" y="2241533"/>
            <a:ext cx="5514975" cy="2511457"/>
          </a:xfrm>
        </p:spPr>
        <p:txBody>
          <a:bodyPr/>
          <a:lstStyle>
            <a:lvl1pPr>
              <a:defRPr sz="4000">
                <a:gradFill>
                  <a:gsLst>
                    <a:gs pos="93305">
                      <a:srgbClr val="FFFFFF"/>
                    </a:gs>
                    <a:gs pos="83000">
                      <a:srgbClr val="FFFFFF"/>
                    </a:gs>
                  </a:gsLst>
                  <a:lin ang="5400000" scaled="0"/>
                </a:gradFill>
              </a:defRPr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gradFill>
                  <a:gsLst>
                    <a:gs pos="93305">
                      <a:srgbClr val="FFFFFF"/>
                    </a:gs>
                    <a:gs pos="83000">
                      <a:srgbClr val="FFFFFF"/>
                    </a:gs>
                  </a:gsLst>
                  <a:lin ang="5400000" scaled="0"/>
                </a:gradFill>
              </a:defRPr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675439" y="2241533"/>
            <a:ext cx="5486400" cy="2511457"/>
          </a:xfrm>
        </p:spPr>
        <p:txBody>
          <a:bodyPr/>
          <a:lstStyle>
            <a:lvl1pPr>
              <a:defRPr sz="4000"/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/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870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Half and Half Lay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6245352" cy="6994525"/>
          </a:xfrm>
          <a:prstGeom prst="rect">
            <a:avLst/>
          </a:prstGeom>
          <a:solidFill>
            <a:schemeClr val="accent5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46063" y="2241533"/>
            <a:ext cx="5514975" cy="2511457"/>
          </a:xfrm>
        </p:spPr>
        <p:txBody>
          <a:bodyPr/>
          <a:lstStyle>
            <a:lvl1pPr>
              <a:defRPr sz="4000">
                <a:gradFill>
                  <a:gsLst>
                    <a:gs pos="93305">
                      <a:srgbClr val="FFFFFF"/>
                    </a:gs>
                    <a:gs pos="83000">
                      <a:srgbClr val="FFFFFF"/>
                    </a:gs>
                  </a:gsLst>
                  <a:lin ang="5400000" scaled="0"/>
                </a:gradFill>
              </a:defRPr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gradFill>
                  <a:gsLst>
                    <a:gs pos="93305">
                      <a:srgbClr val="FFFFFF"/>
                    </a:gs>
                    <a:gs pos="83000">
                      <a:srgbClr val="FFFFFF"/>
                    </a:gs>
                  </a:gsLst>
                  <a:lin ang="5400000" scaled="0"/>
                </a:gradFill>
              </a:defRPr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675439" y="2241533"/>
            <a:ext cx="5486400" cy="2511457"/>
          </a:xfrm>
        </p:spPr>
        <p:txBody>
          <a:bodyPr/>
          <a:lstStyle>
            <a:lvl1pPr>
              <a:defRPr sz="4000"/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/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159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Half and Half Lay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6245352" cy="6994525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46063" y="2241533"/>
            <a:ext cx="5514975" cy="2511457"/>
          </a:xfrm>
        </p:spPr>
        <p:txBody>
          <a:bodyPr/>
          <a:lstStyle>
            <a:lvl1pPr>
              <a:defRPr sz="4000">
                <a:gradFill>
                  <a:gsLst>
                    <a:gs pos="93305">
                      <a:srgbClr val="FFFFFF"/>
                    </a:gs>
                    <a:gs pos="83000">
                      <a:srgbClr val="FFFFFF"/>
                    </a:gs>
                  </a:gsLst>
                  <a:lin ang="5400000" scaled="0"/>
                </a:gradFill>
              </a:defRPr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gradFill>
                  <a:gsLst>
                    <a:gs pos="93305">
                      <a:srgbClr val="FFFFFF"/>
                    </a:gs>
                    <a:gs pos="83000">
                      <a:srgbClr val="FFFFFF"/>
                    </a:gs>
                  </a:gsLst>
                  <a:lin ang="5400000" scaled="0"/>
                </a:gradFill>
              </a:defRPr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675439" y="2241533"/>
            <a:ext cx="5486400" cy="2511457"/>
          </a:xfrm>
        </p:spPr>
        <p:txBody>
          <a:bodyPr/>
          <a:lstStyle>
            <a:lvl1pPr>
              <a:defRPr sz="4000"/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/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3859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 Half and Half Lay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6245352" cy="6994525"/>
          </a:xfrm>
          <a:prstGeom prst="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46063" y="2241533"/>
            <a:ext cx="5514975" cy="1754326"/>
          </a:xfrm>
        </p:spPr>
        <p:txBody>
          <a:bodyPr/>
          <a:lstStyle>
            <a:lvl1pPr>
              <a:defRPr sz="4000">
                <a:solidFill>
                  <a:schemeClr val="bg1">
                    <a:lumMod val="50000"/>
                  </a:schemeClr>
                </a:solidFill>
              </a:defRPr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chemeClr val="bg1">
                    <a:lumMod val="50000"/>
                  </a:schemeClr>
                </a:solidFill>
              </a:defRPr>
            </a:lvl2pPr>
            <a:lvl3pPr marL="571500" indent="0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675439" y="2241533"/>
            <a:ext cx="5486400" cy="2511457"/>
          </a:xfrm>
        </p:spPr>
        <p:txBody>
          <a:bodyPr/>
          <a:lstStyle>
            <a:lvl1pPr>
              <a:defRPr sz="4000"/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/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6149167" y="6498479"/>
            <a:ext cx="1521763" cy="323165"/>
          </a:xfrm>
          <a:prstGeom prst="rect">
            <a:avLst/>
          </a:prstGeom>
          <a:noFill/>
        </p:spPr>
        <p:txBody>
          <a:bodyPr wrap="none" lIns="146304" tIns="91440" rIns="146304" bIns="91440" rtlCol="0">
            <a:spAutoFit/>
          </a:bodyPr>
          <a:lstStyle/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sz="1000">
                <a:gradFill>
                  <a:gsLst>
                    <a:gs pos="2917">
                      <a:schemeClr val="bg1"/>
                    </a:gs>
                    <a:gs pos="30000">
                      <a:schemeClr val="bg1"/>
                    </a:gs>
                  </a:gsLst>
                  <a:lin ang="5400000" scaled="0"/>
                </a:gradFill>
              </a:rPr>
              <a:t>http://dev.office.com/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5314"/>
            <a:ext cx="1314642" cy="47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09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 Half and Half Lay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6245352" cy="6994525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46063" y="2241533"/>
            <a:ext cx="5514975" cy="2511457"/>
          </a:xfrm>
        </p:spPr>
        <p:txBody>
          <a:bodyPr/>
          <a:lstStyle>
            <a:lvl1pPr>
              <a:defRPr sz="4000">
                <a:gradFill>
                  <a:gsLst>
                    <a:gs pos="93305">
                      <a:srgbClr val="FFFFFF"/>
                    </a:gs>
                    <a:gs pos="83000">
                      <a:srgbClr val="FFFFFF"/>
                    </a:gs>
                  </a:gsLst>
                  <a:lin ang="5400000" scaled="0"/>
                </a:gradFill>
              </a:defRPr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gradFill>
                  <a:gsLst>
                    <a:gs pos="93305">
                      <a:srgbClr val="FFFFFF"/>
                    </a:gs>
                    <a:gs pos="83000">
                      <a:srgbClr val="FFFFFF"/>
                    </a:gs>
                  </a:gsLst>
                  <a:lin ang="5400000" scaled="0"/>
                </a:gradFill>
              </a:defRPr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675439" y="2241533"/>
            <a:ext cx="5486400" cy="2511457"/>
          </a:xfrm>
        </p:spPr>
        <p:txBody>
          <a:bodyPr/>
          <a:lstStyle>
            <a:lvl1pPr>
              <a:defRPr sz="4000"/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/>
            </a:lvl2pPr>
            <a:lvl3pPr marL="571500" indent="0">
              <a:buNone/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" y="6420189"/>
            <a:ext cx="1314642" cy="4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85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30" y="3145040"/>
            <a:ext cx="3291840" cy="70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090702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2" y="3145040"/>
            <a:ext cx="3291840" cy="70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36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07133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1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1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4565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3478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Walk-in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2"/>
          <a:stretch/>
        </p:blipFill>
        <p:spPr>
          <a:xfrm>
            <a:off x="0" y="-321"/>
            <a:ext cx="12444412" cy="6994845"/>
          </a:xfrm>
          <a:prstGeom prst="rect">
            <a:avLst/>
          </a:prstGeom>
        </p:spPr>
      </p:pic>
      <p:sp>
        <p:nvSpPr>
          <p:cNvPr id="10" name="Freeform 9"/>
          <p:cNvSpPr/>
          <p:nvPr userDrawn="1"/>
        </p:nvSpPr>
        <p:spPr bwMode="white">
          <a:xfrm>
            <a:off x="0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80" y="6243848"/>
            <a:ext cx="1280160" cy="27327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1668482"/>
            <a:ext cx="5486336" cy="2286000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5735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0" y="0"/>
            <a:ext cx="3972186" cy="144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43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Walk-in 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8"/>
          <a:stretch/>
        </p:blipFill>
        <p:spPr>
          <a:xfrm>
            <a:off x="0" y="0"/>
            <a:ext cx="12436475" cy="6994840"/>
          </a:xfrm>
          <a:prstGeom prst="rect">
            <a:avLst/>
          </a:prstGeom>
        </p:spPr>
      </p:pic>
      <p:sp>
        <p:nvSpPr>
          <p:cNvPr id="10" name="Freeform 9"/>
          <p:cNvSpPr/>
          <p:nvPr userDrawn="1"/>
        </p:nvSpPr>
        <p:spPr bwMode="white">
          <a:xfrm>
            <a:off x="0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80" y="6243848"/>
            <a:ext cx="1280160" cy="27327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1668482"/>
            <a:ext cx="5486336" cy="2286000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5735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0" y="0"/>
            <a:ext cx="3972186" cy="144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297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Walk-in 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4"/>
          <a:stretch/>
        </p:blipFill>
        <p:spPr>
          <a:xfrm>
            <a:off x="0" y="-320"/>
            <a:ext cx="12436475" cy="6994845"/>
          </a:xfrm>
          <a:prstGeom prst="rect">
            <a:avLst/>
          </a:prstGeom>
        </p:spPr>
      </p:pic>
      <p:sp>
        <p:nvSpPr>
          <p:cNvPr id="10" name="Freeform 9"/>
          <p:cNvSpPr/>
          <p:nvPr userDrawn="1"/>
        </p:nvSpPr>
        <p:spPr bwMode="white">
          <a:xfrm>
            <a:off x="0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80" y="6243848"/>
            <a:ext cx="1280160" cy="27327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1668482"/>
            <a:ext cx="5486336" cy="2286000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5735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0" y="0"/>
            <a:ext cx="3972186" cy="144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411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Walk-in 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/>
          <a:srcRect t="6468" b="9200"/>
          <a:stretch/>
        </p:blipFill>
        <p:spPr>
          <a:xfrm flipH="1">
            <a:off x="-3" y="-320"/>
            <a:ext cx="12451049" cy="6994845"/>
          </a:xfrm>
          <a:prstGeom prst="rect">
            <a:avLst/>
          </a:prstGeom>
        </p:spPr>
      </p:pic>
      <p:sp>
        <p:nvSpPr>
          <p:cNvPr id="10" name="Freeform 9"/>
          <p:cNvSpPr/>
          <p:nvPr userDrawn="1"/>
        </p:nvSpPr>
        <p:spPr bwMode="white">
          <a:xfrm>
            <a:off x="0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80" y="6243848"/>
            <a:ext cx="1280160" cy="27327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1668482"/>
            <a:ext cx="5486336" cy="2286000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5735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0" y="0"/>
            <a:ext cx="3972186" cy="144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29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Walk-in 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/>
          <a:srcRect t="15501"/>
          <a:stretch/>
        </p:blipFill>
        <p:spPr>
          <a:xfrm>
            <a:off x="-1" y="0"/>
            <a:ext cx="12436475" cy="7000397"/>
          </a:xfrm>
          <a:prstGeom prst="rect">
            <a:avLst/>
          </a:prstGeom>
        </p:spPr>
      </p:pic>
      <p:sp>
        <p:nvSpPr>
          <p:cNvPr id="10" name="Freeform 9"/>
          <p:cNvSpPr/>
          <p:nvPr userDrawn="1"/>
        </p:nvSpPr>
        <p:spPr bwMode="white">
          <a:xfrm>
            <a:off x="-1" y="-320"/>
            <a:ext cx="7603435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A8387">
              <a:alpha val="93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1668482"/>
            <a:ext cx="5486336" cy="2286000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5735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907183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188974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75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4" r:id="rId1"/>
    <p:sldLayoutId id="2147484343" r:id="rId2"/>
    <p:sldLayoutId id="2147484303" r:id="rId3"/>
    <p:sldLayoutId id="2147484367" r:id="rId4"/>
    <p:sldLayoutId id="2147484368" r:id="rId5"/>
    <p:sldLayoutId id="2147484369" r:id="rId6"/>
    <p:sldLayoutId id="2147484370" r:id="rId7"/>
    <p:sldLayoutId id="2147484373" r:id="rId8"/>
    <p:sldLayoutId id="2147484374" r:id="rId9"/>
    <p:sldLayoutId id="2147484349" r:id="rId10"/>
    <p:sldLayoutId id="2147484350" r:id="rId11"/>
    <p:sldLayoutId id="2147484305" r:id="rId12"/>
    <p:sldLayoutId id="2147484306" r:id="rId13"/>
    <p:sldLayoutId id="2147484307" r:id="rId14"/>
    <p:sldLayoutId id="2147484308" r:id="rId15"/>
    <p:sldLayoutId id="2147484309" r:id="rId16"/>
    <p:sldLayoutId id="2147484310" r:id="rId17"/>
    <p:sldLayoutId id="2147484311" r:id="rId18"/>
    <p:sldLayoutId id="2147484312" r:id="rId19"/>
    <p:sldLayoutId id="2147484313" r:id="rId20"/>
    <p:sldLayoutId id="2147484321" r:id="rId21"/>
    <p:sldLayoutId id="2147484325" r:id="rId22"/>
    <p:sldLayoutId id="2147484355" r:id="rId23"/>
    <p:sldLayoutId id="2147484314" r:id="rId24"/>
    <p:sldLayoutId id="2147484360" r:id="rId25"/>
    <p:sldLayoutId id="2147484315" r:id="rId26"/>
    <p:sldLayoutId id="2147484371" r:id="rId27"/>
    <p:sldLayoutId id="2147484372" r:id="rId28"/>
    <p:sldLayoutId id="2147484316" r:id="rId29"/>
    <p:sldLayoutId id="2147484317" r:id="rId30"/>
    <p:sldLayoutId id="2147484318" r:id="rId31"/>
    <p:sldLayoutId id="2147484319" r:id="rId32"/>
    <p:sldLayoutId id="2147484358" r:id="rId33"/>
    <p:sldLayoutId id="2147484359" r:id="rId34"/>
    <p:sldLayoutId id="2147484320" r:id="rId35"/>
    <p:sldLayoutId id="2147484322" r:id="rId36"/>
    <p:sldLayoutId id="2147484323" r:id="rId37"/>
    <p:sldLayoutId id="2147484324" r:id="rId38"/>
    <p:sldLayoutId id="2147484361" r:id="rId39"/>
    <p:sldLayoutId id="2147484362" r:id="rId40"/>
    <p:sldLayoutId id="2147484363" r:id="rId41"/>
    <p:sldLayoutId id="2147484364" r:id="rId42"/>
    <p:sldLayoutId id="2147484365" r:id="rId43"/>
    <p:sldLayoutId id="2147484366" r:id="rId44"/>
    <p:sldLayoutId id="2147484326" r:id="rId45"/>
    <p:sldLayoutId id="2147484327" r:id="rId46"/>
    <p:sldLayoutId id="2147484328" r:id="rId47"/>
    <p:sldLayoutId id="2147484391" r:id="rId4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7080">
                <a:schemeClr val="tx2"/>
              </a:gs>
              <a:gs pos="29000">
                <a:schemeClr val="tx2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8.xml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jpg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connectors/sessionizeip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7" Type="http://schemas.openxmlformats.org/officeDocument/2006/relationships/hyperlink" Target="https://nanddeepnachanblog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 rot="10800000">
            <a:off x="-2" y="-3"/>
            <a:ext cx="8397741" cy="6994527"/>
          </a:xfrm>
          <a:custGeom>
            <a:avLst/>
            <a:gdLst>
              <a:gd name="connsiteX0" fmla="*/ 2483124 w 5460510"/>
              <a:gd name="connsiteY0" fmla="*/ 0 h 5143500"/>
              <a:gd name="connsiteX1" fmla="*/ 3771407 w 5460510"/>
              <a:gd name="connsiteY1" fmla="*/ 0 h 5143500"/>
              <a:gd name="connsiteX2" fmla="*/ 4717679 w 5460510"/>
              <a:gd name="connsiteY2" fmla="*/ 0 h 5143500"/>
              <a:gd name="connsiteX3" fmla="*/ 5460510 w 5460510"/>
              <a:gd name="connsiteY3" fmla="*/ 0 h 5143500"/>
              <a:gd name="connsiteX4" fmla="*/ 5460510 w 5460510"/>
              <a:gd name="connsiteY4" fmla="*/ 5143500 h 5143500"/>
              <a:gd name="connsiteX5" fmla="*/ 4717679 w 5460510"/>
              <a:gd name="connsiteY5" fmla="*/ 5143500 h 5143500"/>
              <a:gd name="connsiteX6" fmla="*/ 3771407 w 5460510"/>
              <a:gd name="connsiteY6" fmla="*/ 5143500 h 5143500"/>
              <a:gd name="connsiteX7" fmla="*/ 0 w 5460510"/>
              <a:gd name="connsiteY7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60510" h="5143500">
                <a:moveTo>
                  <a:pt x="2483124" y="0"/>
                </a:moveTo>
                <a:lnTo>
                  <a:pt x="3771407" y="0"/>
                </a:lnTo>
                <a:lnTo>
                  <a:pt x="4717679" y="0"/>
                </a:lnTo>
                <a:lnTo>
                  <a:pt x="5460510" y="0"/>
                </a:lnTo>
                <a:lnTo>
                  <a:pt x="5460510" y="5143500"/>
                </a:lnTo>
                <a:lnTo>
                  <a:pt x="4717679" y="5143500"/>
                </a:lnTo>
                <a:lnTo>
                  <a:pt x="3771407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1A83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 dirty="0"/>
          </a:p>
        </p:txBody>
      </p:sp>
      <p:sp>
        <p:nvSpPr>
          <p:cNvPr id="44" name="Line 5"/>
          <p:cNvSpPr>
            <a:spLocks noChangeShapeType="1"/>
          </p:cNvSpPr>
          <p:nvPr/>
        </p:nvSpPr>
        <p:spPr bwMode="auto">
          <a:xfrm>
            <a:off x="762940" y="-89158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4347" tIns="62174" rIns="124347" bIns="62174" numCol="1" anchor="t" anchorCtr="0" compatLnSpc="1">
            <a:prstTxWarp prst="textNoShape">
              <a:avLst/>
            </a:prstTxWarp>
          </a:bodyPr>
          <a:lstStyle/>
          <a:p>
            <a:endParaRPr lang="en-US" sz="2448"/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>
            <a:off x="762940" y="-89158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4347" tIns="62174" rIns="124347" bIns="62174" numCol="1" anchor="t" anchorCtr="0" compatLnSpc="1">
            <a:prstTxWarp prst="textNoShape">
              <a:avLst/>
            </a:prstTxWarp>
          </a:bodyPr>
          <a:lstStyle/>
          <a:p>
            <a:endParaRPr lang="en-US" sz="2448"/>
          </a:p>
        </p:txBody>
      </p:sp>
      <p:sp>
        <p:nvSpPr>
          <p:cNvPr id="13" name="Rectangle 12"/>
          <p:cNvSpPr/>
          <p:nvPr/>
        </p:nvSpPr>
        <p:spPr>
          <a:xfrm>
            <a:off x="503499" y="5778175"/>
            <a:ext cx="4109532" cy="1096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176">
              <a:solidFill>
                <a:srgbClr val="00A5C8"/>
              </a:solidFill>
              <a:latin typeface="Roboto"/>
              <a:cs typeface="Roboto Light"/>
            </a:endParaRPr>
          </a:p>
          <a:p>
            <a:endParaRPr lang="en-US" sz="2176">
              <a:solidFill>
                <a:srgbClr val="00A5C8"/>
              </a:solidFill>
              <a:latin typeface="Roboto"/>
              <a:cs typeface="Roboto Light"/>
            </a:endParaRPr>
          </a:p>
          <a:p>
            <a:endParaRPr lang="en-US" sz="2176">
              <a:latin typeface="Roboto"/>
              <a:cs typeface="Roboto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12706" y="751740"/>
            <a:ext cx="7059643" cy="707886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Proxima Nova Semibold" panose="02000506030000020004" pitchFamily="50" charset="0"/>
                <a:ea typeface="Proxima Nova" charset="0"/>
                <a:cs typeface="Proxima Nova" charset="0"/>
              </a:rPr>
              <a:t>Independent Publisher</a:t>
            </a:r>
          </a:p>
        </p:txBody>
      </p:sp>
      <p:cxnSp>
        <p:nvCxnSpPr>
          <p:cNvPr id="14" name="Straight Connector 13"/>
          <p:cNvCxnSpPr>
            <a:cxnSpLocks/>
          </p:cNvCxnSpPr>
          <p:nvPr/>
        </p:nvCxnSpPr>
        <p:spPr>
          <a:xfrm>
            <a:off x="312706" y="1635937"/>
            <a:ext cx="2084865" cy="0"/>
          </a:xfrm>
          <a:prstGeom prst="line">
            <a:avLst/>
          </a:prstGeom>
          <a:ln w="41275">
            <a:solidFill>
              <a:srgbClr val="2BACB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12706" y="2410802"/>
            <a:ext cx="5905531" cy="3482685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r>
              <a:rPr lang="en-US" sz="2448" dirty="0" err="1">
                <a:solidFill>
                  <a:schemeClr val="bg1"/>
                </a:solidFill>
                <a:latin typeface="Proxima Nova Semibold" panose="02000506030000020004" pitchFamily="50" charset="0"/>
                <a:cs typeface="Roboto Regular"/>
              </a:rPr>
              <a:t>Sessionize</a:t>
            </a:r>
            <a:r>
              <a:rPr lang="en-US" sz="2448" dirty="0">
                <a:solidFill>
                  <a:schemeClr val="bg1"/>
                </a:solidFill>
                <a:latin typeface="Proxima Nova Semibold" panose="02000506030000020004" pitchFamily="50" charset="0"/>
                <a:cs typeface="Roboto Regular"/>
              </a:rPr>
              <a:t> connector</a:t>
            </a:r>
          </a:p>
          <a:p>
            <a:endParaRPr lang="en-US" sz="2448" dirty="0">
              <a:solidFill>
                <a:schemeClr val="bg1"/>
              </a:solidFill>
              <a:latin typeface="Proxima Nova Semibold" panose="02000506030000020004" pitchFamily="50" charset="0"/>
              <a:cs typeface="Roboto Regular"/>
            </a:endParaRPr>
          </a:p>
          <a:p>
            <a:endParaRPr lang="en-US" sz="2448" b="1" dirty="0">
              <a:solidFill>
                <a:schemeClr val="bg1"/>
              </a:solidFill>
              <a:latin typeface="Proxima Nova Semibold" panose="02000506030000020004" pitchFamily="50" charset="0"/>
              <a:cs typeface="Roboto Regular"/>
            </a:endParaRPr>
          </a:p>
          <a:p>
            <a:endParaRPr lang="en-US" sz="2448" b="1" dirty="0">
              <a:solidFill>
                <a:schemeClr val="bg1"/>
              </a:solidFill>
              <a:latin typeface="Proxima Nova Semibold" panose="02000506030000020004" pitchFamily="50" charset="0"/>
              <a:cs typeface="Roboto Regular"/>
            </a:endParaRPr>
          </a:p>
          <a:p>
            <a:r>
              <a:rPr lang="en-US" sz="2448" dirty="0">
                <a:solidFill>
                  <a:schemeClr val="bg1"/>
                </a:solidFill>
                <a:latin typeface="Proxima Nova Semibold" panose="02000506030000020004" pitchFamily="50" charset="0"/>
                <a:cs typeface="Roboto Regular"/>
              </a:rPr>
              <a:t>Nanddeep Nachan </a:t>
            </a:r>
            <a:r>
              <a:rPr lang="en-US" sz="2448" dirty="0">
                <a:solidFill>
                  <a:schemeClr val="bg1"/>
                </a:solidFill>
                <a:latin typeface="Proxima Nova" panose="02000506030000020004" pitchFamily="50" charset="0"/>
                <a:cs typeface="Roboto Regular"/>
              </a:rPr>
              <a:t>(@NanddeepNachan)</a:t>
            </a:r>
          </a:p>
          <a:p>
            <a:r>
              <a:rPr lang="en-US" sz="2448" dirty="0" err="1">
                <a:solidFill>
                  <a:schemeClr val="bg1"/>
                </a:solidFill>
                <a:latin typeface="Proxima Nova Semibold" panose="02000506030000020004" pitchFamily="50" charset="0"/>
                <a:cs typeface="Roboto Regular"/>
              </a:rPr>
              <a:t>Smita</a:t>
            </a:r>
            <a:r>
              <a:rPr lang="en-US" sz="2448" dirty="0">
                <a:solidFill>
                  <a:schemeClr val="bg1"/>
                </a:solidFill>
                <a:latin typeface="Proxima Nova Semibold" panose="02000506030000020004" pitchFamily="50" charset="0"/>
                <a:cs typeface="Roboto Regular"/>
              </a:rPr>
              <a:t> Nachan </a:t>
            </a:r>
            <a:r>
              <a:rPr lang="en-US" sz="2448" dirty="0">
                <a:solidFill>
                  <a:schemeClr val="bg1"/>
                </a:solidFill>
                <a:latin typeface="Proxima Nova" panose="02000506030000020004" pitchFamily="50" charset="0"/>
                <a:cs typeface="Roboto Regular"/>
              </a:rPr>
              <a:t>(@SmitaNachan)</a:t>
            </a:r>
          </a:p>
          <a:p>
            <a:endParaRPr lang="en-US" sz="2448" dirty="0">
              <a:solidFill>
                <a:schemeClr val="bg1"/>
              </a:solidFill>
              <a:latin typeface="Proxima Nova" panose="02000506030000020004" pitchFamily="50" charset="0"/>
              <a:cs typeface="Roboto Regular"/>
            </a:endParaRPr>
          </a:p>
          <a:p>
            <a:endParaRPr lang="en-US" sz="2448" dirty="0">
              <a:solidFill>
                <a:schemeClr val="bg1"/>
              </a:solidFill>
              <a:latin typeface="Proxima Nova" panose="02000506030000020004" pitchFamily="50" charset="0"/>
              <a:cs typeface="Roboto Regular"/>
            </a:endParaRPr>
          </a:p>
          <a:p>
            <a:r>
              <a:rPr lang="en-US" sz="2000" dirty="0">
                <a:solidFill>
                  <a:schemeClr val="bg1"/>
                </a:solidFill>
                <a:latin typeface="Proxima Nova" panose="02000506030000020004" pitchFamily="50" charset="0"/>
                <a:cs typeface="Roboto Regular"/>
              </a:rPr>
              <a:t>09 June, 2022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CC682A0-EF10-EFEF-4A50-9B3B4D6E9F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35388" y="5382159"/>
            <a:ext cx="4697588" cy="86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81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1628D1C-4297-4052-8058-9BD7D430DF0F}"/>
              </a:ext>
            </a:extLst>
          </p:cNvPr>
          <p:cNvGrpSpPr/>
          <p:nvPr/>
        </p:nvGrpSpPr>
        <p:grpSpPr>
          <a:xfrm>
            <a:off x="4358173" y="4022075"/>
            <a:ext cx="9914734" cy="2172267"/>
            <a:chOff x="380179" y="4492249"/>
            <a:chExt cx="9914734" cy="2172267"/>
          </a:xfrm>
        </p:grpSpPr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61C704B9-9188-48F1-BFD4-9416D5DDB86F}"/>
                </a:ext>
              </a:extLst>
            </p:cNvPr>
            <p:cNvGrpSpPr/>
            <p:nvPr/>
          </p:nvGrpSpPr>
          <p:grpSpPr>
            <a:xfrm>
              <a:off x="3783948" y="5196039"/>
              <a:ext cx="479501" cy="428864"/>
              <a:chOff x="3339563" y="3201987"/>
              <a:chExt cx="428859" cy="528507"/>
            </a:xfrm>
          </p:grpSpPr>
          <p:sp>
            <p:nvSpPr>
              <p:cNvPr id="203" name="Oval 46">
                <a:extLst>
                  <a:ext uri="{FF2B5EF4-FFF2-40B4-BE49-F238E27FC236}">
                    <a16:creationId xmlns:a16="http://schemas.microsoft.com/office/drawing/2014/main" id="{91DFE03B-A503-4AFD-8E1D-D40A54A02A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9563" y="3201987"/>
                <a:ext cx="428859" cy="528507"/>
              </a:xfrm>
              <a:prstGeom prst="ellipse">
                <a:avLst/>
              </a:prstGeom>
              <a:solidFill>
                <a:srgbClr val="1AB2E8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204" name="Freeform 47">
                <a:extLst>
                  <a:ext uri="{FF2B5EF4-FFF2-40B4-BE49-F238E27FC236}">
                    <a16:creationId xmlns:a16="http://schemas.microsoft.com/office/drawing/2014/main" id="{D50A5277-F803-44AE-9E9C-7098353239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4874" y="3287037"/>
                <a:ext cx="257636" cy="360879"/>
              </a:xfrm>
              <a:custGeom>
                <a:avLst/>
                <a:gdLst>
                  <a:gd name="T0" fmla="*/ 90 w 100"/>
                  <a:gd name="T1" fmla="*/ 20 h 81"/>
                  <a:gd name="T2" fmla="*/ 32 w 100"/>
                  <a:gd name="T3" fmla="*/ 81 h 81"/>
                  <a:gd name="T4" fmla="*/ 0 w 100"/>
                  <a:gd name="T5" fmla="*/ 72 h 81"/>
                  <a:gd name="T6" fmla="*/ 31 w 100"/>
                  <a:gd name="T7" fmla="*/ 63 h 81"/>
                  <a:gd name="T8" fmla="*/ 12 w 100"/>
                  <a:gd name="T9" fmla="*/ 49 h 81"/>
                  <a:gd name="T10" fmla="*/ 21 w 100"/>
                  <a:gd name="T11" fmla="*/ 48 h 81"/>
                  <a:gd name="T12" fmla="*/ 4 w 100"/>
                  <a:gd name="T13" fmla="*/ 28 h 81"/>
                  <a:gd name="T14" fmla="*/ 14 w 100"/>
                  <a:gd name="T15" fmla="*/ 31 h 81"/>
                  <a:gd name="T16" fmla="*/ 7 w 100"/>
                  <a:gd name="T17" fmla="*/ 3 h 81"/>
                  <a:gd name="T18" fmla="*/ 50 w 100"/>
                  <a:gd name="T19" fmla="*/ 25 h 81"/>
                  <a:gd name="T20" fmla="*/ 70 w 100"/>
                  <a:gd name="T21" fmla="*/ 0 h 81"/>
                  <a:gd name="T22" fmla="*/ 85 w 100"/>
                  <a:gd name="T23" fmla="*/ 6 h 81"/>
                  <a:gd name="T24" fmla="*/ 98 w 100"/>
                  <a:gd name="T25" fmla="*/ 1 h 81"/>
                  <a:gd name="T26" fmla="*/ 89 w 100"/>
                  <a:gd name="T27" fmla="*/ 12 h 81"/>
                  <a:gd name="T28" fmla="*/ 100 w 100"/>
                  <a:gd name="T29" fmla="*/ 9 h 81"/>
                  <a:gd name="T30" fmla="*/ 90 w 100"/>
                  <a:gd name="T31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0" h="81">
                    <a:moveTo>
                      <a:pt x="90" y="20"/>
                    </a:moveTo>
                    <a:cubicBezTo>
                      <a:pt x="91" y="49"/>
                      <a:pt x="70" y="81"/>
                      <a:pt x="32" y="81"/>
                    </a:cubicBezTo>
                    <a:cubicBezTo>
                      <a:pt x="20" y="81"/>
                      <a:pt x="9" y="77"/>
                      <a:pt x="0" y="72"/>
                    </a:cubicBezTo>
                    <a:cubicBezTo>
                      <a:pt x="11" y="73"/>
                      <a:pt x="22" y="70"/>
                      <a:pt x="31" y="63"/>
                    </a:cubicBezTo>
                    <a:cubicBezTo>
                      <a:pt x="22" y="63"/>
                      <a:pt x="14" y="57"/>
                      <a:pt x="12" y="49"/>
                    </a:cubicBezTo>
                    <a:cubicBezTo>
                      <a:pt x="15" y="49"/>
                      <a:pt x="18" y="49"/>
                      <a:pt x="21" y="48"/>
                    </a:cubicBezTo>
                    <a:cubicBezTo>
                      <a:pt x="11" y="47"/>
                      <a:pt x="4" y="38"/>
                      <a:pt x="4" y="28"/>
                    </a:cubicBezTo>
                    <a:cubicBezTo>
                      <a:pt x="7" y="30"/>
                      <a:pt x="10" y="31"/>
                      <a:pt x="14" y="31"/>
                    </a:cubicBezTo>
                    <a:cubicBezTo>
                      <a:pt x="4" y="25"/>
                      <a:pt x="2" y="13"/>
                      <a:pt x="7" y="3"/>
                    </a:cubicBezTo>
                    <a:cubicBezTo>
                      <a:pt x="17" y="16"/>
                      <a:pt x="33" y="24"/>
                      <a:pt x="50" y="25"/>
                    </a:cubicBezTo>
                    <a:cubicBezTo>
                      <a:pt x="47" y="12"/>
                      <a:pt x="56" y="0"/>
                      <a:pt x="70" y="0"/>
                    </a:cubicBezTo>
                    <a:cubicBezTo>
                      <a:pt x="75" y="0"/>
                      <a:pt x="81" y="2"/>
                      <a:pt x="85" y="6"/>
                    </a:cubicBezTo>
                    <a:cubicBezTo>
                      <a:pt x="89" y="5"/>
                      <a:pt x="94" y="3"/>
                      <a:pt x="98" y="1"/>
                    </a:cubicBezTo>
                    <a:cubicBezTo>
                      <a:pt x="96" y="6"/>
                      <a:pt x="93" y="10"/>
                      <a:pt x="89" y="12"/>
                    </a:cubicBezTo>
                    <a:cubicBezTo>
                      <a:pt x="93" y="12"/>
                      <a:pt x="97" y="11"/>
                      <a:pt x="100" y="9"/>
                    </a:cubicBezTo>
                    <a:cubicBezTo>
                      <a:pt x="98" y="13"/>
                      <a:pt x="94" y="17"/>
                      <a:pt x="90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</p:grp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184F862D-9584-4799-A125-04E2AB65AAEC}"/>
                </a:ext>
              </a:extLst>
            </p:cNvPr>
            <p:cNvSpPr/>
            <p:nvPr/>
          </p:nvSpPr>
          <p:spPr>
            <a:xfrm>
              <a:off x="4270089" y="5189688"/>
              <a:ext cx="5260926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@SmitaNachan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pic>
          <p:nvPicPr>
            <p:cNvPr id="198" name="Picture 197" descr="A picture containing clipart&#10;&#10;Description generated with very high confidence">
              <a:extLst>
                <a:ext uri="{FF2B5EF4-FFF2-40B4-BE49-F238E27FC236}">
                  <a16:creationId xmlns:a16="http://schemas.microsoft.com/office/drawing/2014/main" id="{C1E483FE-019E-41C0-BEFF-7CDC7D135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9304" y="5694498"/>
              <a:ext cx="486140" cy="398802"/>
            </a:xfrm>
            <a:prstGeom prst="rect">
              <a:avLst/>
            </a:prstGeom>
          </p:spPr>
        </p:pic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A50E36EF-C42C-4347-975B-F83BD41A5C44}"/>
                </a:ext>
              </a:extLst>
            </p:cNvPr>
            <p:cNvSpPr/>
            <p:nvPr/>
          </p:nvSpPr>
          <p:spPr>
            <a:xfrm>
              <a:off x="4303889" y="5693190"/>
              <a:ext cx="5260925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/in/</a:t>
              </a:r>
              <a:r>
                <a:rPr lang="en-US" sz="2200" dirty="0" err="1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SmitaNachan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F2A64999-0069-44D5-8E4E-2AA942725EB5}"/>
                </a:ext>
              </a:extLst>
            </p:cNvPr>
            <p:cNvSpPr/>
            <p:nvPr/>
          </p:nvSpPr>
          <p:spPr>
            <a:xfrm>
              <a:off x="2496393" y="4492249"/>
              <a:ext cx="493208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dirty="0" err="1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Smita</a:t>
              </a:r>
              <a:r>
                <a:rPr lang="en-US" sz="36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 Nachan</a:t>
              </a:r>
              <a:endParaRPr lang="en-US" sz="36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EDF1EA4A-35BD-46ED-9640-A438D63FF80B}"/>
                </a:ext>
              </a:extLst>
            </p:cNvPr>
            <p:cNvSpPr/>
            <p:nvPr/>
          </p:nvSpPr>
          <p:spPr>
            <a:xfrm>
              <a:off x="4322564" y="6233629"/>
              <a:ext cx="5972349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Smita.Nachan@gmail.com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pic>
          <p:nvPicPr>
            <p:cNvPr id="202" name="Picture 201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1D084D95-89DF-4FFA-81A7-25A587FA1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2184" y="6162895"/>
              <a:ext cx="560380" cy="479512"/>
            </a:xfrm>
            <a:prstGeom prst="rect">
              <a:avLst/>
            </a:prstGeom>
          </p:spPr>
        </p:pic>
        <p:sp>
          <p:nvSpPr>
            <p:cNvPr id="205" name="Freeform 5">
              <a:extLst>
                <a:ext uri="{FF2B5EF4-FFF2-40B4-BE49-F238E27FC236}">
                  <a16:creationId xmlns:a16="http://schemas.microsoft.com/office/drawing/2014/main" id="{474572A6-3894-42EC-89C3-E7BB51FABB9E}"/>
                </a:ext>
              </a:extLst>
            </p:cNvPr>
            <p:cNvSpPr/>
            <p:nvPr/>
          </p:nvSpPr>
          <p:spPr>
            <a:xfrm>
              <a:off x="380179" y="4671670"/>
              <a:ext cx="1932091" cy="193208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02AAF45-357B-4288-B1EC-9AFFDC997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5945" y="5177084"/>
              <a:ext cx="922305" cy="1460317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20C4220-D25D-97F4-45E2-230D9CAEA01F}"/>
              </a:ext>
            </a:extLst>
          </p:cNvPr>
          <p:cNvGrpSpPr/>
          <p:nvPr/>
        </p:nvGrpSpPr>
        <p:grpSpPr>
          <a:xfrm>
            <a:off x="4358173" y="1174791"/>
            <a:ext cx="9914734" cy="2134319"/>
            <a:chOff x="1473458" y="1548003"/>
            <a:chExt cx="9914734" cy="2134319"/>
          </a:xfrm>
        </p:grpSpPr>
        <p:sp>
          <p:nvSpPr>
            <p:cNvPr id="108" name="Freeform 5">
              <a:extLst>
                <a:ext uri="{FF2B5EF4-FFF2-40B4-BE49-F238E27FC236}">
                  <a16:creationId xmlns:a16="http://schemas.microsoft.com/office/drawing/2014/main" id="{B8971899-C466-4839-A47B-D14ED7022246}"/>
                </a:ext>
              </a:extLst>
            </p:cNvPr>
            <p:cNvSpPr/>
            <p:nvPr/>
          </p:nvSpPr>
          <p:spPr>
            <a:xfrm>
              <a:off x="1473458" y="1581709"/>
              <a:ext cx="2053284" cy="2053276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dpi="0" rotWithShape="1">
              <a:blip r:embed="rId6"/>
              <a:srcRect/>
              <a:stretch>
                <a:fillRect b="-22000"/>
              </a:stretch>
            </a:blipFill>
          </p:spPr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9C2B91F-075D-4257-ACCC-CF72ECB5393E}"/>
                </a:ext>
              </a:extLst>
            </p:cNvPr>
            <p:cNvGrpSpPr/>
            <p:nvPr/>
          </p:nvGrpSpPr>
          <p:grpSpPr>
            <a:xfrm>
              <a:off x="4877227" y="2222005"/>
              <a:ext cx="479501" cy="428864"/>
              <a:chOff x="3339563" y="3201987"/>
              <a:chExt cx="428859" cy="528507"/>
            </a:xfrm>
          </p:grpSpPr>
          <p:sp>
            <p:nvSpPr>
              <p:cNvPr id="117" name="Oval 46">
                <a:extLst>
                  <a:ext uri="{FF2B5EF4-FFF2-40B4-BE49-F238E27FC236}">
                    <a16:creationId xmlns:a16="http://schemas.microsoft.com/office/drawing/2014/main" id="{E1E2CE1D-2CA5-4075-B779-DD6BD2CF2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9563" y="3201987"/>
                <a:ext cx="428859" cy="528507"/>
              </a:xfrm>
              <a:prstGeom prst="ellipse">
                <a:avLst/>
              </a:prstGeom>
              <a:solidFill>
                <a:srgbClr val="1AB2E8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118" name="Freeform 47">
                <a:extLst>
                  <a:ext uri="{FF2B5EF4-FFF2-40B4-BE49-F238E27FC236}">
                    <a16:creationId xmlns:a16="http://schemas.microsoft.com/office/drawing/2014/main" id="{6AEEC11B-D0B5-4D69-BDAC-1FD7F4D0D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4874" y="3287037"/>
                <a:ext cx="257636" cy="360879"/>
              </a:xfrm>
              <a:custGeom>
                <a:avLst/>
                <a:gdLst>
                  <a:gd name="T0" fmla="*/ 90 w 100"/>
                  <a:gd name="T1" fmla="*/ 20 h 81"/>
                  <a:gd name="T2" fmla="*/ 32 w 100"/>
                  <a:gd name="T3" fmla="*/ 81 h 81"/>
                  <a:gd name="T4" fmla="*/ 0 w 100"/>
                  <a:gd name="T5" fmla="*/ 72 h 81"/>
                  <a:gd name="T6" fmla="*/ 31 w 100"/>
                  <a:gd name="T7" fmla="*/ 63 h 81"/>
                  <a:gd name="T8" fmla="*/ 12 w 100"/>
                  <a:gd name="T9" fmla="*/ 49 h 81"/>
                  <a:gd name="T10" fmla="*/ 21 w 100"/>
                  <a:gd name="T11" fmla="*/ 48 h 81"/>
                  <a:gd name="T12" fmla="*/ 4 w 100"/>
                  <a:gd name="T13" fmla="*/ 28 h 81"/>
                  <a:gd name="T14" fmla="*/ 14 w 100"/>
                  <a:gd name="T15" fmla="*/ 31 h 81"/>
                  <a:gd name="T16" fmla="*/ 7 w 100"/>
                  <a:gd name="T17" fmla="*/ 3 h 81"/>
                  <a:gd name="T18" fmla="*/ 50 w 100"/>
                  <a:gd name="T19" fmla="*/ 25 h 81"/>
                  <a:gd name="T20" fmla="*/ 70 w 100"/>
                  <a:gd name="T21" fmla="*/ 0 h 81"/>
                  <a:gd name="T22" fmla="*/ 85 w 100"/>
                  <a:gd name="T23" fmla="*/ 6 h 81"/>
                  <a:gd name="T24" fmla="*/ 98 w 100"/>
                  <a:gd name="T25" fmla="*/ 1 h 81"/>
                  <a:gd name="T26" fmla="*/ 89 w 100"/>
                  <a:gd name="T27" fmla="*/ 12 h 81"/>
                  <a:gd name="T28" fmla="*/ 100 w 100"/>
                  <a:gd name="T29" fmla="*/ 9 h 81"/>
                  <a:gd name="T30" fmla="*/ 90 w 100"/>
                  <a:gd name="T31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0" h="81">
                    <a:moveTo>
                      <a:pt x="90" y="20"/>
                    </a:moveTo>
                    <a:cubicBezTo>
                      <a:pt x="91" y="49"/>
                      <a:pt x="70" y="81"/>
                      <a:pt x="32" y="81"/>
                    </a:cubicBezTo>
                    <a:cubicBezTo>
                      <a:pt x="20" y="81"/>
                      <a:pt x="9" y="77"/>
                      <a:pt x="0" y="72"/>
                    </a:cubicBezTo>
                    <a:cubicBezTo>
                      <a:pt x="11" y="73"/>
                      <a:pt x="22" y="70"/>
                      <a:pt x="31" y="63"/>
                    </a:cubicBezTo>
                    <a:cubicBezTo>
                      <a:pt x="22" y="63"/>
                      <a:pt x="14" y="57"/>
                      <a:pt x="12" y="49"/>
                    </a:cubicBezTo>
                    <a:cubicBezTo>
                      <a:pt x="15" y="49"/>
                      <a:pt x="18" y="49"/>
                      <a:pt x="21" y="48"/>
                    </a:cubicBezTo>
                    <a:cubicBezTo>
                      <a:pt x="11" y="47"/>
                      <a:pt x="4" y="38"/>
                      <a:pt x="4" y="28"/>
                    </a:cubicBezTo>
                    <a:cubicBezTo>
                      <a:pt x="7" y="30"/>
                      <a:pt x="10" y="31"/>
                      <a:pt x="14" y="31"/>
                    </a:cubicBezTo>
                    <a:cubicBezTo>
                      <a:pt x="4" y="25"/>
                      <a:pt x="2" y="13"/>
                      <a:pt x="7" y="3"/>
                    </a:cubicBezTo>
                    <a:cubicBezTo>
                      <a:pt x="17" y="16"/>
                      <a:pt x="33" y="24"/>
                      <a:pt x="50" y="25"/>
                    </a:cubicBezTo>
                    <a:cubicBezTo>
                      <a:pt x="47" y="12"/>
                      <a:pt x="56" y="0"/>
                      <a:pt x="70" y="0"/>
                    </a:cubicBezTo>
                    <a:cubicBezTo>
                      <a:pt x="75" y="0"/>
                      <a:pt x="81" y="2"/>
                      <a:pt x="85" y="6"/>
                    </a:cubicBezTo>
                    <a:cubicBezTo>
                      <a:pt x="89" y="5"/>
                      <a:pt x="94" y="3"/>
                      <a:pt x="98" y="1"/>
                    </a:cubicBezTo>
                    <a:cubicBezTo>
                      <a:pt x="96" y="6"/>
                      <a:pt x="93" y="10"/>
                      <a:pt x="89" y="12"/>
                    </a:cubicBezTo>
                    <a:cubicBezTo>
                      <a:pt x="93" y="12"/>
                      <a:pt x="97" y="11"/>
                      <a:pt x="100" y="9"/>
                    </a:cubicBezTo>
                    <a:cubicBezTo>
                      <a:pt x="98" y="13"/>
                      <a:pt x="94" y="17"/>
                      <a:pt x="90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</p:grp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90A71E17-CFF9-4CE1-BA27-0DE8C7FA1BBC}"/>
                </a:ext>
              </a:extLst>
            </p:cNvPr>
            <p:cNvSpPr/>
            <p:nvPr/>
          </p:nvSpPr>
          <p:spPr>
            <a:xfrm>
              <a:off x="5363368" y="2215654"/>
              <a:ext cx="5260926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@</a:t>
              </a:r>
              <a:r>
                <a:rPr lang="en-US" sz="2200" dirty="0" err="1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NanddeepNachan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pic>
          <p:nvPicPr>
            <p:cNvPr id="113" name="Picture 112" descr="A picture containing clipart&#10;&#10;Description generated with very high confidence">
              <a:extLst>
                <a:ext uri="{FF2B5EF4-FFF2-40B4-BE49-F238E27FC236}">
                  <a16:creationId xmlns:a16="http://schemas.microsoft.com/office/drawing/2014/main" id="{49712BDA-DDF8-4F2D-B062-818347259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92583" y="2720464"/>
              <a:ext cx="486140" cy="398802"/>
            </a:xfrm>
            <a:prstGeom prst="rect">
              <a:avLst/>
            </a:prstGeom>
          </p:spPr>
        </p:pic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091FAD4F-72B7-4FBD-9FC6-E174E8BD3DAC}"/>
                </a:ext>
              </a:extLst>
            </p:cNvPr>
            <p:cNvSpPr/>
            <p:nvPr/>
          </p:nvSpPr>
          <p:spPr>
            <a:xfrm>
              <a:off x="5397168" y="2719156"/>
              <a:ext cx="5260925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/in/</a:t>
              </a:r>
              <a:r>
                <a:rPr lang="en-US" sz="2200" dirty="0" err="1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NanddeepNachan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C7E97AFF-AF7E-42F0-981B-E0697C7EDD31}"/>
                </a:ext>
              </a:extLst>
            </p:cNvPr>
            <p:cNvSpPr/>
            <p:nvPr/>
          </p:nvSpPr>
          <p:spPr>
            <a:xfrm>
              <a:off x="3612405" y="1548003"/>
              <a:ext cx="493208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Nanddeep Nachan</a:t>
              </a:r>
              <a:endParaRPr lang="en-US" sz="36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3F08068D-BF71-446B-B007-4A8D91830395}"/>
                </a:ext>
              </a:extLst>
            </p:cNvPr>
            <p:cNvSpPr/>
            <p:nvPr/>
          </p:nvSpPr>
          <p:spPr>
            <a:xfrm>
              <a:off x="5415843" y="3248709"/>
              <a:ext cx="5972349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NanddeepNachan@gmail.com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pic>
          <p:nvPicPr>
            <p:cNvPr id="120" name="Picture 119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A064A2CC-7B51-4F0B-AE4C-DF5684A60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55463" y="3188861"/>
              <a:ext cx="560380" cy="479512"/>
            </a:xfrm>
            <a:prstGeom prst="rect">
              <a:avLst/>
            </a:prstGeom>
          </p:spPr>
        </p:pic>
        <p:pic>
          <p:nvPicPr>
            <p:cNvPr id="206" name="Picture 205">
              <a:extLst>
                <a:ext uri="{FF2B5EF4-FFF2-40B4-BE49-F238E27FC236}">
                  <a16:creationId xmlns:a16="http://schemas.microsoft.com/office/drawing/2014/main" id="{659A26F5-617B-4AEE-913E-6BBDF4FC5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3729224" y="2222005"/>
              <a:ext cx="922305" cy="1460317"/>
            </a:xfrm>
            <a:prstGeom prst="rect">
              <a:avLst/>
            </a:prstGeom>
          </p:spPr>
        </p:pic>
      </p:grpSp>
      <p:sp>
        <p:nvSpPr>
          <p:cNvPr id="36" name="Title 2">
            <a:extLst>
              <a:ext uri="{FF2B5EF4-FFF2-40B4-BE49-F238E27FC236}">
                <a16:creationId xmlns:a16="http://schemas.microsoft.com/office/drawing/2014/main" id="{DB5B8DB0-62AB-47E0-8B6C-5499C5200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499" y="306160"/>
            <a:ext cx="11889564" cy="917575"/>
          </a:xfrm>
        </p:spPr>
        <p:txBody>
          <a:bodyPr/>
          <a:lstStyle/>
          <a:p>
            <a:r>
              <a:rPr lang="en-US" dirty="0">
                <a:solidFill>
                  <a:srgbClr val="1A8387"/>
                </a:solidFill>
              </a:rPr>
              <a:t>Authors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B4E32FE-7AF7-DBCD-CE8A-F5DE7BDC5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836" y="2241951"/>
            <a:ext cx="3014722" cy="301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3483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83498" y="1156002"/>
            <a:ext cx="11887200" cy="2031325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 err="1"/>
              <a:t>Sessionize</a:t>
            </a:r>
            <a:r>
              <a:rPr lang="en-US" sz="3000" dirty="0"/>
              <a:t> is the smart way to manage Call for Papers, Speakers and Agenda for your conference.</a:t>
            </a:r>
          </a:p>
          <a:p>
            <a:pPr marL="0" indent="0">
              <a:buNone/>
            </a:pPr>
            <a:endParaRPr lang="en-US" sz="3000" dirty="0"/>
          </a:p>
          <a:p>
            <a:pPr marL="0" indent="0">
              <a:buNone/>
            </a:pPr>
            <a:r>
              <a:rPr lang="en-US" sz="3000" dirty="0">
                <a:hlinkClick r:id="rId3"/>
              </a:rPr>
              <a:t>https://docs.microsoft.com/en-us/connectors/sessionizeip/</a:t>
            </a:r>
            <a:endParaRPr lang="en-US" sz="3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3499" y="306160"/>
            <a:ext cx="11889564" cy="917575"/>
          </a:xfrm>
        </p:spPr>
        <p:txBody>
          <a:bodyPr/>
          <a:lstStyle/>
          <a:p>
            <a:r>
              <a:rPr lang="en-US" dirty="0" err="1">
                <a:solidFill>
                  <a:srgbClr val="1A8387"/>
                </a:solidFill>
              </a:rPr>
              <a:t>Sessionize</a:t>
            </a:r>
            <a:endParaRPr lang="en-US" dirty="0">
              <a:solidFill>
                <a:srgbClr val="1A8387"/>
              </a:solidFill>
            </a:endParaRPr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386779" y="4167971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2"/>
                    </a:gs>
                    <a:gs pos="2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>
                <a:solidFill>
                  <a:srgbClr val="1A8387"/>
                </a:solidFill>
              </a:rPr>
              <a:t>Driving Factor</a:t>
            </a:r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383498" y="4992818"/>
            <a:ext cx="10480445" cy="1107996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Share the conference agenda by email</a:t>
            </a:r>
          </a:p>
          <a:p>
            <a:r>
              <a:rPr lang="en-US" sz="3000" dirty="0">
                <a:latin typeface="+mj-lt"/>
              </a:rPr>
              <a:t>App for conference</a:t>
            </a:r>
            <a:r>
              <a:rPr lang="en-US" sz="3000" dirty="0"/>
              <a:t> speakers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670159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256" y="523486"/>
            <a:ext cx="9143936" cy="1828786"/>
          </a:xfrm>
        </p:spPr>
        <p:txBody>
          <a:bodyPr/>
          <a:lstStyle/>
          <a:p>
            <a:r>
              <a:rPr lang="en-US" sz="9600" dirty="0"/>
              <a:t>Demo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326665" y="4673682"/>
            <a:ext cx="4984088" cy="2320843"/>
            <a:chOff x="7326665" y="4673682"/>
            <a:chExt cx="4984088" cy="2320843"/>
          </a:xfrm>
        </p:grpSpPr>
        <p:sp>
          <p:nvSpPr>
            <p:cNvPr id="5" name="Freeform 293"/>
            <p:cNvSpPr>
              <a:spLocks/>
            </p:cNvSpPr>
            <p:nvPr/>
          </p:nvSpPr>
          <p:spPr bwMode="auto">
            <a:xfrm>
              <a:off x="9148881" y="4956258"/>
              <a:ext cx="900757" cy="2034312"/>
            </a:xfrm>
            <a:custGeom>
              <a:avLst/>
              <a:gdLst>
                <a:gd name="T0" fmla="*/ 183 w 233"/>
                <a:gd name="T1" fmla="*/ 95 h 526"/>
                <a:gd name="T2" fmla="*/ 182 w 233"/>
                <a:gd name="T3" fmla="*/ 95 h 526"/>
                <a:gd name="T4" fmla="*/ 182 w 233"/>
                <a:gd name="T5" fmla="*/ 95 h 526"/>
                <a:gd name="T6" fmla="*/ 132 w 233"/>
                <a:gd name="T7" fmla="*/ 91 h 526"/>
                <a:gd name="T8" fmla="*/ 132 w 233"/>
                <a:gd name="T9" fmla="*/ 83 h 526"/>
                <a:gd name="T10" fmla="*/ 143 w 233"/>
                <a:gd name="T11" fmla="*/ 70 h 526"/>
                <a:gd name="T12" fmla="*/ 143 w 233"/>
                <a:gd name="T13" fmla="*/ 59 h 526"/>
                <a:gd name="T14" fmla="*/ 148 w 233"/>
                <a:gd name="T15" fmla="*/ 54 h 526"/>
                <a:gd name="T16" fmla="*/ 148 w 233"/>
                <a:gd name="T17" fmla="*/ 44 h 526"/>
                <a:gd name="T18" fmla="*/ 145 w 233"/>
                <a:gd name="T19" fmla="*/ 40 h 526"/>
                <a:gd name="T20" fmla="*/ 151 w 233"/>
                <a:gd name="T21" fmla="*/ 26 h 526"/>
                <a:gd name="T22" fmla="*/ 132 w 233"/>
                <a:gd name="T23" fmla="*/ 7 h 526"/>
                <a:gd name="T24" fmla="*/ 131 w 233"/>
                <a:gd name="T25" fmla="*/ 7 h 526"/>
                <a:gd name="T26" fmla="*/ 110 w 233"/>
                <a:gd name="T27" fmla="*/ 0 h 526"/>
                <a:gd name="T28" fmla="*/ 81 w 233"/>
                <a:gd name="T29" fmla="*/ 25 h 526"/>
                <a:gd name="T30" fmla="*/ 87 w 233"/>
                <a:gd name="T31" fmla="*/ 39 h 526"/>
                <a:gd name="T32" fmla="*/ 83 w 233"/>
                <a:gd name="T33" fmla="*/ 44 h 526"/>
                <a:gd name="T34" fmla="*/ 83 w 233"/>
                <a:gd name="T35" fmla="*/ 54 h 526"/>
                <a:gd name="T36" fmla="*/ 88 w 233"/>
                <a:gd name="T37" fmla="*/ 59 h 526"/>
                <a:gd name="T38" fmla="*/ 88 w 233"/>
                <a:gd name="T39" fmla="*/ 70 h 526"/>
                <a:gd name="T40" fmla="*/ 99 w 233"/>
                <a:gd name="T41" fmla="*/ 83 h 526"/>
                <a:gd name="T42" fmla="*/ 99 w 233"/>
                <a:gd name="T43" fmla="*/ 91 h 526"/>
                <a:gd name="T44" fmla="*/ 49 w 233"/>
                <a:gd name="T45" fmla="*/ 95 h 526"/>
                <a:gd name="T46" fmla="*/ 49 w 233"/>
                <a:gd name="T47" fmla="*/ 97 h 526"/>
                <a:gd name="T48" fmla="*/ 0 w 233"/>
                <a:gd name="T49" fmla="*/ 276 h 526"/>
                <a:gd name="T50" fmla="*/ 3 w 233"/>
                <a:gd name="T51" fmla="*/ 276 h 526"/>
                <a:gd name="T52" fmla="*/ 3 w 233"/>
                <a:gd name="T53" fmla="*/ 289 h 526"/>
                <a:gd name="T54" fmla="*/ 14 w 233"/>
                <a:gd name="T55" fmla="*/ 299 h 526"/>
                <a:gd name="T56" fmla="*/ 25 w 233"/>
                <a:gd name="T57" fmla="*/ 289 h 526"/>
                <a:gd name="T58" fmla="*/ 25 w 233"/>
                <a:gd name="T59" fmla="*/ 276 h 526"/>
                <a:gd name="T60" fmla="*/ 28 w 233"/>
                <a:gd name="T61" fmla="*/ 276 h 526"/>
                <a:gd name="T62" fmla="*/ 49 w 233"/>
                <a:gd name="T63" fmla="*/ 176 h 526"/>
                <a:gd name="T64" fmla="*/ 49 w 233"/>
                <a:gd name="T65" fmla="*/ 319 h 526"/>
                <a:gd name="T66" fmla="*/ 67 w 233"/>
                <a:gd name="T67" fmla="*/ 319 h 526"/>
                <a:gd name="T68" fmla="*/ 73 w 233"/>
                <a:gd name="T69" fmla="*/ 509 h 526"/>
                <a:gd name="T70" fmla="*/ 79 w 233"/>
                <a:gd name="T71" fmla="*/ 509 h 526"/>
                <a:gd name="T72" fmla="*/ 70 w 233"/>
                <a:gd name="T73" fmla="*/ 526 h 526"/>
                <a:gd name="T74" fmla="*/ 111 w 233"/>
                <a:gd name="T75" fmla="*/ 526 h 526"/>
                <a:gd name="T76" fmla="*/ 102 w 233"/>
                <a:gd name="T77" fmla="*/ 509 h 526"/>
                <a:gd name="T78" fmla="*/ 108 w 233"/>
                <a:gd name="T79" fmla="*/ 509 h 526"/>
                <a:gd name="T80" fmla="*/ 115 w 233"/>
                <a:gd name="T81" fmla="*/ 319 h 526"/>
                <a:gd name="T82" fmla="*/ 117 w 233"/>
                <a:gd name="T83" fmla="*/ 319 h 526"/>
                <a:gd name="T84" fmla="*/ 123 w 233"/>
                <a:gd name="T85" fmla="*/ 509 h 526"/>
                <a:gd name="T86" fmla="*/ 129 w 233"/>
                <a:gd name="T87" fmla="*/ 509 h 526"/>
                <a:gd name="T88" fmla="*/ 120 w 233"/>
                <a:gd name="T89" fmla="*/ 526 h 526"/>
                <a:gd name="T90" fmla="*/ 161 w 233"/>
                <a:gd name="T91" fmla="*/ 526 h 526"/>
                <a:gd name="T92" fmla="*/ 153 w 233"/>
                <a:gd name="T93" fmla="*/ 509 h 526"/>
                <a:gd name="T94" fmla="*/ 158 w 233"/>
                <a:gd name="T95" fmla="*/ 509 h 526"/>
                <a:gd name="T96" fmla="*/ 165 w 233"/>
                <a:gd name="T97" fmla="*/ 319 h 526"/>
                <a:gd name="T98" fmla="*/ 182 w 233"/>
                <a:gd name="T99" fmla="*/ 319 h 526"/>
                <a:gd name="T100" fmla="*/ 182 w 233"/>
                <a:gd name="T101" fmla="*/ 173 h 526"/>
                <a:gd name="T102" fmla="*/ 204 w 233"/>
                <a:gd name="T103" fmla="*/ 276 h 526"/>
                <a:gd name="T104" fmla="*/ 208 w 233"/>
                <a:gd name="T105" fmla="*/ 276 h 526"/>
                <a:gd name="T106" fmla="*/ 208 w 233"/>
                <a:gd name="T107" fmla="*/ 289 h 526"/>
                <a:gd name="T108" fmla="*/ 218 w 233"/>
                <a:gd name="T109" fmla="*/ 299 h 526"/>
                <a:gd name="T110" fmla="*/ 229 w 233"/>
                <a:gd name="T111" fmla="*/ 289 h 526"/>
                <a:gd name="T112" fmla="*/ 229 w 233"/>
                <a:gd name="T113" fmla="*/ 276 h 526"/>
                <a:gd name="T114" fmla="*/ 233 w 233"/>
                <a:gd name="T115" fmla="*/ 276 h 526"/>
                <a:gd name="T116" fmla="*/ 183 w 233"/>
                <a:gd name="T117" fmla="*/ 95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33" h="526">
                  <a:moveTo>
                    <a:pt x="183" y="95"/>
                  </a:moveTo>
                  <a:cubicBezTo>
                    <a:pt x="182" y="95"/>
                    <a:pt x="182" y="95"/>
                    <a:pt x="182" y="95"/>
                  </a:cubicBezTo>
                  <a:cubicBezTo>
                    <a:pt x="182" y="95"/>
                    <a:pt x="182" y="95"/>
                    <a:pt x="182" y="95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8" y="82"/>
                    <a:pt x="143" y="77"/>
                    <a:pt x="143" y="70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6" y="59"/>
                    <a:pt x="148" y="57"/>
                    <a:pt x="148" y="5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8" y="42"/>
                    <a:pt x="146" y="40"/>
                    <a:pt x="145" y="40"/>
                  </a:cubicBezTo>
                  <a:cubicBezTo>
                    <a:pt x="148" y="36"/>
                    <a:pt x="151" y="31"/>
                    <a:pt x="151" y="26"/>
                  </a:cubicBezTo>
                  <a:cubicBezTo>
                    <a:pt x="151" y="16"/>
                    <a:pt x="142" y="7"/>
                    <a:pt x="132" y="7"/>
                  </a:cubicBezTo>
                  <a:cubicBezTo>
                    <a:pt x="131" y="7"/>
                    <a:pt x="131" y="7"/>
                    <a:pt x="131" y="7"/>
                  </a:cubicBezTo>
                  <a:cubicBezTo>
                    <a:pt x="126" y="3"/>
                    <a:pt x="118" y="0"/>
                    <a:pt x="110" y="0"/>
                  </a:cubicBezTo>
                  <a:cubicBezTo>
                    <a:pt x="94" y="0"/>
                    <a:pt x="81" y="11"/>
                    <a:pt x="81" y="25"/>
                  </a:cubicBezTo>
                  <a:cubicBezTo>
                    <a:pt x="81" y="30"/>
                    <a:pt x="83" y="35"/>
                    <a:pt x="87" y="39"/>
                  </a:cubicBezTo>
                  <a:cubicBezTo>
                    <a:pt x="85" y="40"/>
                    <a:pt x="83" y="42"/>
                    <a:pt x="83" y="44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83" y="57"/>
                    <a:pt x="85" y="59"/>
                    <a:pt x="88" y="59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7"/>
                    <a:pt x="93" y="83"/>
                    <a:pt x="99" y="83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49" y="95"/>
                    <a:pt x="49" y="95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23" y="155"/>
                    <a:pt x="6" y="213"/>
                    <a:pt x="0" y="276"/>
                  </a:cubicBezTo>
                  <a:cubicBezTo>
                    <a:pt x="3" y="276"/>
                    <a:pt x="3" y="276"/>
                    <a:pt x="3" y="276"/>
                  </a:cubicBezTo>
                  <a:cubicBezTo>
                    <a:pt x="3" y="289"/>
                    <a:pt x="3" y="289"/>
                    <a:pt x="3" y="289"/>
                  </a:cubicBezTo>
                  <a:cubicBezTo>
                    <a:pt x="3" y="295"/>
                    <a:pt x="8" y="299"/>
                    <a:pt x="14" y="299"/>
                  </a:cubicBezTo>
                  <a:cubicBezTo>
                    <a:pt x="20" y="299"/>
                    <a:pt x="25" y="295"/>
                    <a:pt x="25" y="289"/>
                  </a:cubicBezTo>
                  <a:cubicBezTo>
                    <a:pt x="25" y="276"/>
                    <a:pt x="25" y="276"/>
                    <a:pt x="25" y="276"/>
                  </a:cubicBezTo>
                  <a:cubicBezTo>
                    <a:pt x="28" y="276"/>
                    <a:pt x="28" y="276"/>
                    <a:pt x="28" y="276"/>
                  </a:cubicBezTo>
                  <a:cubicBezTo>
                    <a:pt x="32" y="241"/>
                    <a:pt x="39" y="208"/>
                    <a:pt x="49" y="176"/>
                  </a:cubicBezTo>
                  <a:cubicBezTo>
                    <a:pt x="49" y="319"/>
                    <a:pt x="49" y="319"/>
                    <a:pt x="49" y="319"/>
                  </a:cubicBezTo>
                  <a:cubicBezTo>
                    <a:pt x="67" y="319"/>
                    <a:pt x="67" y="319"/>
                    <a:pt x="67" y="319"/>
                  </a:cubicBezTo>
                  <a:cubicBezTo>
                    <a:pt x="73" y="509"/>
                    <a:pt x="73" y="509"/>
                    <a:pt x="73" y="509"/>
                  </a:cubicBezTo>
                  <a:cubicBezTo>
                    <a:pt x="79" y="509"/>
                    <a:pt x="79" y="509"/>
                    <a:pt x="79" y="509"/>
                  </a:cubicBezTo>
                  <a:cubicBezTo>
                    <a:pt x="74" y="513"/>
                    <a:pt x="70" y="519"/>
                    <a:pt x="70" y="526"/>
                  </a:cubicBezTo>
                  <a:cubicBezTo>
                    <a:pt x="111" y="526"/>
                    <a:pt x="111" y="526"/>
                    <a:pt x="111" y="526"/>
                  </a:cubicBezTo>
                  <a:cubicBezTo>
                    <a:pt x="111" y="519"/>
                    <a:pt x="108" y="513"/>
                    <a:pt x="102" y="509"/>
                  </a:cubicBezTo>
                  <a:cubicBezTo>
                    <a:pt x="108" y="509"/>
                    <a:pt x="108" y="509"/>
                    <a:pt x="108" y="509"/>
                  </a:cubicBezTo>
                  <a:cubicBezTo>
                    <a:pt x="115" y="319"/>
                    <a:pt x="115" y="319"/>
                    <a:pt x="115" y="319"/>
                  </a:cubicBezTo>
                  <a:cubicBezTo>
                    <a:pt x="117" y="319"/>
                    <a:pt x="117" y="319"/>
                    <a:pt x="117" y="319"/>
                  </a:cubicBezTo>
                  <a:cubicBezTo>
                    <a:pt x="123" y="509"/>
                    <a:pt x="123" y="509"/>
                    <a:pt x="123" y="509"/>
                  </a:cubicBezTo>
                  <a:cubicBezTo>
                    <a:pt x="129" y="509"/>
                    <a:pt x="129" y="509"/>
                    <a:pt x="129" y="509"/>
                  </a:cubicBezTo>
                  <a:cubicBezTo>
                    <a:pt x="124" y="513"/>
                    <a:pt x="120" y="519"/>
                    <a:pt x="120" y="526"/>
                  </a:cubicBezTo>
                  <a:cubicBezTo>
                    <a:pt x="161" y="526"/>
                    <a:pt x="161" y="526"/>
                    <a:pt x="161" y="526"/>
                  </a:cubicBezTo>
                  <a:cubicBezTo>
                    <a:pt x="161" y="519"/>
                    <a:pt x="158" y="513"/>
                    <a:pt x="153" y="509"/>
                  </a:cubicBezTo>
                  <a:cubicBezTo>
                    <a:pt x="158" y="509"/>
                    <a:pt x="158" y="509"/>
                    <a:pt x="158" y="509"/>
                  </a:cubicBezTo>
                  <a:cubicBezTo>
                    <a:pt x="165" y="319"/>
                    <a:pt x="165" y="319"/>
                    <a:pt x="165" y="319"/>
                  </a:cubicBezTo>
                  <a:cubicBezTo>
                    <a:pt x="182" y="319"/>
                    <a:pt x="182" y="319"/>
                    <a:pt x="182" y="319"/>
                  </a:cubicBezTo>
                  <a:cubicBezTo>
                    <a:pt x="182" y="173"/>
                    <a:pt x="182" y="173"/>
                    <a:pt x="182" y="173"/>
                  </a:cubicBezTo>
                  <a:cubicBezTo>
                    <a:pt x="193" y="206"/>
                    <a:pt x="200" y="240"/>
                    <a:pt x="204" y="276"/>
                  </a:cubicBezTo>
                  <a:cubicBezTo>
                    <a:pt x="208" y="276"/>
                    <a:pt x="208" y="276"/>
                    <a:pt x="208" y="276"/>
                  </a:cubicBezTo>
                  <a:cubicBezTo>
                    <a:pt x="208" y="289"/>
                    <a:pt x="208" y="289"/>
                    <a:pt x="208" y="289"/>
                  </a:cubicBezTo>
                  <a:cubicBezTo>
                    <a:pt x="208" y="295"/>
                    <a:pt x="212" y="299"/>
                    <a:pt x="218" y="299"/>
                  </a:cubicBezTo>
                  <a:cubicBezTo>
                    <a:pt x="224" y="299"/>
                    <a:pt x="229" y="295"/>
                    <a:pt x="229" y="289"/>
                  </a:cubicBezTo>
                  <a:cubicBezTo>
                    <a:pt x="229" y="276"/>
                    <a:pt x="229" y="276"/>
                    <a:pt x="229" y="276"/>
                  </a:cubicBezTo>
                  <a:cubicBezTo>
                    <a:pt x="233" y="276"/>
                    <a:pt x="233" y="276"/>
                    <a:pt x="233" y="276"/>
                  </a:cubicBezTo>
                  <a:cubicBezTo>
                    <a:pt x="227" y="212"/>
                    <a:pt x="210" y="154"/>
                    <a:pt x="183" y="95"/>
                  </a:cubicBezTo>
                  <a:close/>
                </a:path>
              </a:pathLst>
            </a:custGeom>
            <a:solidFill>
              <a:srgbClr val="005A9E"/>
            </a:solidFill>
            <a:ln>
              <a:noFill/>
            </a:ln>
          </p:spPr>
          <p:txBody>
            <a:bodyPr vert="horz" wrap="square" lIns="91403" tIns="45702" rIns="91403" bIns="45702" numCol="1" anchor="t" anchorCtr="0" compatLnSpc="1">
              <a:prstTxWarp prst="textNoShape">
                <a:avLst/>
              </a:prstTxWarp>
            </a:bodyPr>
            <a:lstStyle/>
            <a:p>
              <a:pPr defTabSz="932319"/>
              <a:endParaRPr lang="en-US" sz="1835">
                <a:solidFill>
                  <a:srgbClr val="404040"/>
                </a:solidFill>
              </a:endParaRPr>
            </a:p>
          </p:txBody>
        </p:sp>
        <p:sp>
          <p:nvSpPr>
            <p:cNvPr id="6" name="Freeform 294"/>
            <p:cNvSpPr>
              <a:spLocks/>
            </p:cNvSpPr>
            <p:nvPr/>
          </p:nvSpPr>
          <p:spPr bwMode="auto">
            <a:xfrm>
              <a:off x="9981569" y="5019736"/>
              <a:ext cx="660736" cy="1973035"/>
            </a:xfrm>
            <a:custGeom>
              <a:avLst/>
              <a:gdLst>
                <a:gd name="T0" fmla="*/ 137 w 167"/>
                <a:gd name="T1" fmla="*/ 101 h 498"/>
                <a:gd name="T2" fmla="*/ 99 w 167"/>
                <a:gd name="T3" fmla="*/ 97 h 498"/>
                <a:gd name="T4" fmla="*/ 95 w 167"/>
                <a:gd name="T5" fmla="*/ 93 h 498"/>
                <a:gd name="T6" fmla="*/ 125 w 167"/>
                <a:gd name="T7" fmla="*/ 79 h 498"/>
                <a:gd name="T8" fmla="*/ 113 w 167"/>
                <a:gd name="T9" fmla="*/ 73 h 498"/>
                <a:gd name="T10" fmla="*/ 118 w 167"/>
                <a:gd name="T11" fmla="*/ 58 h 498"/>
                <a:gd name="T12" fmla="*/ 118 w 167"/>
                <a:gd name="T13" fmla="*/ 57 h 498"/>
                <a:gd name="T14" fmla="*/ 102 w 167"/>
                <a:gd name="T15" fmla="*/ 14 h 498"/>
                <a:gd name="T16" fmla="*/ 48 w 167"/>
                <a:gd name="T17" fmla="*/ 38 h 498"/>
                <a:gd name="T18" fmla="*/ 52 w 167"/>
                <a:gd name="T19" fmla="*/ 57 h 498"/>
                <a:gd name="T20" fmla="*/ 50 w 167"/>
                <a:gd name="T21" fmla="*/ 73 h 498"/>
                <a:gd name="T22" fmla="*/ 58 w 167"/>
                <a:gd name="T23" fmla="*/ 92 h 498"/>
                <a:gd name="T24" fmla="*/ 73 w 167"/>
                <a:gd name="T25" fmla="*/ 97 h 498"/>
                <a:gd name="T26" fmla="*/ 30 w 167"/>
                <a:gd name="T27" fmla="*/ 101 h 498"/>
                <a:gd name="T28" fmla="*/ 30 w 167"/>
                <a:gd name="T29" fmla="*/ 101 h 498"/>
                <a:gd name="T30" fmla="*/ 3 w 167"/>
                <a:gd name="T31" fmla="*/ 229 h 498"/>
                <a:gd name="T32" fmla="*/ 11 w 167"/>
                <a:gd name="T33" fmla="*/ 246 h 498"/>
                <a:gd name="T34" fmla="*/ 18 w 167"/>
                <a:gd name="T35" fmla="*/ 229 h 498"/>
                <a:gd name="T36" fmla="*/ 33 w 167"/>
                <a:gd name="T37" fmla="*/ 154 h 498"/>
                <a:gd name="T38" fmla="*/ 39 w 167"/>
                <a:gd name="T39" fmla="*/ 376 h 498"/>
                <a:gd name="T40" fmla="*/ 57 w 167"/>
                <a:gd name="T41" fmla="*/ 490 h 498"/>
                <a:gd name="T42" fmla="*/ 57 w 167"/>
                <a:gd name="T43" fmla="*/ 498 h 498"/>
                <a:gd name="T44" fmla="*/ 82 w 167"/>
                <a:gd name="T45" fmla="*/ 498 h 498"/>
                <a:gd name="T46" fmla="*/ 82 w 167"/>
                <a:gd name="T47" fmla="*/ 376 h 498"/>
                <a:gd name="T48" fmla="*/ 91 w 167"/>
                <a:gd name="T49" fmla="*/ 490 h 498"/>
                <a:gd name="T50" fmla="*/ 92 w 167"/>
                <a:gd name="T51" fmla="*/ 498 h 498"/>
                <a:gd name="T52" fmla="*/ 116 w 167"/>
                <a:gd name="T53" fmla="*/ 498 h 498"/>
                <a:gd name="T54" fmla="*/ 116 w 167"/>
                <a:gd name="T55" fmla="*/ 376 h 498"/>
                <a:gd name="T56" fmla="*/ 129 w 167"/>
                <a:gd name="T57" fmla="*/ 262 h 498"/>
                <a:gd name="T58" fmla="*/ 146 w 167"/>
                <a:gd name="T59" fmla="*/ 229 h 498"/>
                <a:gd name="T60" fmla="*/ 149 w 167"/>
                <a:gd name="T61" fmla="*/ 238 h 498"/>
                <a:gd name="T62" fmla="*/ 164 w 167"/>
                <a:gd name="T63" fmla="*/ 238 h 498"/>
                <a:gd name="T64" fmla="*/ 167 w 167"/>
                <a:gd name="T65" fmla="*/ 22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7" h="498">
                  <a:moveTo>
                    <a:pt x="137" y="101"/>
                  </a:moveTo>
                  <a:cubicBezTo>
                    <a:pt x="137" y="101"/>
                    <a:pt x="137" y="101"/>
                    <a:pt x="137" y="101"/>
                  </a:cubicBezTo>
                  <a:cubicBezTo>
                    <a:pt x="99" y="97"/>
                    <a:pt x="99" y="97"/>
                    <a:pt x="99" y="97"/>
                  </a:cubicBezTo>
                  <a:cubicBezTo>
                    <a:pt x="99" y="97"/>
                    <a:pt x="99" y="97"/>
                    <a:pt x="99" y="97"/>
                  </a:cubicBezTo>
                  <a:cubicBezTo>
                    <a:pt x="95" y="97"/>
                    <a:pt x="95" y="97"/>
                    <a:pt x="95" y="97"/>
                  </a:cubicBezTo>
                  <a:cubicBezTo>
                    <a:pt x="95" y="93"/>
                    <a:pt x="95" y="93"/>
                    <a:pt x="95" y="93"/>
                  </a:cubicBezTo>
                  <a:cubicBezTo>
                    <a:pt x="100" y="93"/>
                    <a:pt x="105" y="93"/>
                    <a:pt x="112" y="92"/>
                  </a:cubicBezTo>
                  <a:cubicBezTo>
                    <a:pt x="123" y="90"/>
                    <a:pt x="124" y="83"/>
                    <a:pt x="125" y="79"/>
                  </a:cubicBezTo>
                  <a:cubicBezTo>
                    <a:pt x="125" y="75"/>
                    <a:pt x="122" y="68"/>
                    <a:pt x="120" y="73"/>
                  </a:cubicBezTo>
                  <a:cubicBezTo>
                    <a:pt x="119" y="79"/>
                    <a:pt x="114" y="77"/>
                    <a:pt x="113" y="73"/>
                  </a:cubicBezTo>
                  <a:cubicBezTo>
                    <a:pt x="112" y="71"/>
                    <a:pt x="114" y="66"/>
                    <a:pt x="116" y="62"/>
                  </a:cubicBezTo>
                  <a:cubicBezTo>
                    <a:pt x="116" y="60"/>
                    <a:pt x="117" y="59"/>
                    <a:pt x="118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3"/>
                    <a:pt x="120" y="49"/>
                    <a:pt x="120" y="44"/>
                  </a:cubicBezTo>
                  <a:cubicBezTo>
                    <a:pt x="120" y="30"/>
                    <a:pt x="113" y="18"/>
                    <a:pt x="102" y="14"/>
                  </a:cubicBezTo>
                  <a:cubicBezTo>
                    <a:pt x="97" y="5"/>
                    <a:pt x="88" y="0"/>
                    <a:pt x="79" y="0"/>
                  </a:cubicBezTo>
                  <a:cubicBezTo>
                    <a:pt x="62" y="0"/>
                    <a:pt x="48" y="17"/>
                    <a:pt x="48" y="38"/>
                  </a:cubicBezTo>
                  <a:cubicBezTo>
                    <a:pt x="48" y="45"/>
                    <a:pt x="50" y="52"/>
                    <a:pt x="52" y="57"/>
                  </a:cubicBezTo>
                  <a:cubicBezTo>
                    <a:pt x="52" y="57"/>
                    <a:pt x="52" y="57"/>
                    <a:pt x="52" y="57"/>
                  </a:cubicBezTo>
                  <a:cubicBezTo>
                    <a:pt x="52" y="57"/>
                    <a:pt x="59" y="70"/>
                    <a:pt x="57" y="73"/>
                  </a:cubicBezTo>
                  <a:cubicBezTo>
                    <a:pt x="56" y="77"/>
                    <a:pt x="51" y="79"/>
                    <a:pt x="50" y="73"/>
                  </a:cubicBezTo>
                  <a:cubicBezTo>
                    <a:pt x="48" y="68"/>
                    <a:pt x="45" y="75"/>
                    <a:pt x="45" y="79"/>
                  </a:cubicBezTo>
                  <a:cubicBezTo>
                    <a:pt x="46" y="83"/>
                    <a:pt x="47" y="90"/>
                    <a:pt x="58" y="92"/>
                  </a:cubicBezTo>
                  <a:cubicBezTo>
                    <a:pt x="64" y="92"/>
                    <a:pt x="68" y="93"/>
                    <a:pt x="72" y="93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69" y="97"/>
                    <a:pt x="69" y="97"/>
                    <a:pt x="69" y="97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10" y="142"/>
                    <a:pt x="4" y="183"/>
                    <a:pt x="0" y="229"/>
                  </a:cubicBezTo>
                  <a:cubicBezTo>
                    <a:pt x="3" y="229"/>
                    <a:pt x="3" y="229"/>
                    <a:pt x="3" y="229"/>
                  </a:cubicBezTo>
                  <a:cubicBezTo>
                    <a:pt x="3" y="238"/>
                    <a:pt x="3" y="238"/>
                    <a:pt x="3" y="238"/>
                  </a:cubicBezTo>
                  <a:cubicBezTo>
                    <a:pt x="3" y="242"/>
                    <a:pt x="6" y="246"/>
                    <a:pt x="11" y="246"/>
                  </a:cubicBezTo>
                  <a:cubicBezTo>
                    <a:pt x="15" y="246"/>
                    <a:pt x="18" y="242"/>
                    <a:pt x="18" y="238"/>
                  </a:cubicBezTo>
                  <a:cubicBezTo>
                    <a:pt x="18" y="229"/>
                    <a:pt x="18" y="229"/>
                    <a:pt x="18" y="229"/>
                  </a:cubicBezTo>
                  <a:cubicBezTo>
                    <a:pt x="21" y="229"/>
                    <a:pt x="21" y="229"/>
                    <a:pt x="21" y="229"/>
                  </a:cubicBezTo>
                  <a:cubicBezTo>
                    <a:pt x="24" y="203"/>
                    <a:pt x="27" y="178"/>
                    <a:pt x="33" y="154"/>
                  </a:cubicBezTo>
                  <a:cubicBezTo>
                    <a:pt x="39" y="262"/>
                    <a:pt x="39" y="262"/>
                    <a:pt x="39" y="262"/>
                  </a:cubicBezTo>
                  <a:cubicBezTo>
                    <a:pt x="39" y="376"/>
                    <a:pt x="39" y="376"/>
                    <a:pt x="39" y="376"/>
                  </a:cubicBezTo>
                  <a:cubicBezTo>
                    <a:pt x="54" y="376"/>
                    <a:pt x="54" y="376"/>
                    <a:pt x="54" y="376"/>
                  </a:cubicBezTo>
                  <a:cubicBezTo>
                    <a:pt x="57" y="490"/>
                    <a:pt x="57" y="490"/>
                    <a:pt x="57" y="490"/>
                  </a:cubicBezTo>
                  <a:cubicBezTo>
                    <a:pt x="56" y="492"/>
                    <a:pt x="55" y="495"/>
                    <a:pt x="55" y="498"/>
                  </a:cubicBezTo>
                  <a:cubicBezTo>
                    <a:pt x="57" y="498"/>
                    <a:pt x="57" y="498"/>
                    <a:pt x="57" y="498"/>
                  </a:cubicBezTo>
                  <a:cubicBezTo>
                    <a:pt x="79" y="498"/>
                    <a:pt x="79" y="498"/>
                    <a:pt x="79" y="498"/>
                  </a:cubicBezTo>
                  <a:cubicBezTo>
                    <a:pt x="82" y="498"/>
                    <a:pt x="82" y="498"/>
                    <a:pt x="82" y="498"/>
                  </a:cubicBezTo>
                  <a:cubicBezTo>
                    <a:pt x="82" y="495"/>
                    <a:pt x="81" y="492"/>
                    <a:pt x="79" y="490"/>
                  </a:cubicBezTo>
                  <a:cubicBezTo>
                    <a:pt x="82" y="376"/>
                    <a:pt x="82" y="376"/>
                    <a:pt x="82" y="376"/>
                  </a:cubicBezTo>
                  <a:cubicBezTo>
                    <a:pt x="89" y="376"/>
                    <a:pt x="89" y="376"/>
                    <a:pt x="89" y="376"/>
                  </a:cubicBezTo>
                  <a:cubicBezTo>
                    <a:pt x="91" y="490"/>
                    <a:pt x="91" y="490"/>
                    <a:pt x="91" y="490"/>
                  </a:cubicBezTo>
                  <a:cubicBezTo>
                    <a:pt x="90" y="492"/>
                    <a:pt x="89" y="495"/>
                    <a:pt x="89" y="498"/>
                  </a:cubicBezTo>
                  <a:cubicBezTo>
                    <a:pt x="92" y="498"/>
                    <a:pt x="92" y="498"/>
                    <a:pt x="92" y="498"/>
                  </a:cubicBezTo>
                  <a:cubicBezTo>
                    <a:pt x="113" y="498"/>
                    <a:pt x="113" y="498"/>
                    <a:pt x="113" y="498"/>
                  </a:cubicBezTo>
                  <a:cubicBezTo>
                    <a:pt x="116" y="498"/>
                    <a:pt x="116" y="498"/>
                    <a:pt x="116" y="498"/>
                  </a:cubicBezTo>
                  <a:cubicBezTo>
                    <a:pt x="116" y="495"/>
                    <a:pt x="115" y="492"/>
                    <a:pt x="113" y="490"/>
                  </a:cubicBezTo>
                  <a:cubicBezTo>
                    <a:pt x="116" y="376"/>
                    <a:pt x="116" y="376"/>
                    <a:pt x="116" y="376"/>
                  </a:cubicBezTo>
                  <a:cubicBezTo>
                    <a:pt x="129" y="376"/>
                    <a:pt x="129" y="376"/>
                    <a:pt x="129" y="376"/>
                  </a:cubicBezTo>
                  <a:cubicBezTo>
                    <a:pt x="129" y="262"/>
                    <a:pt x="129" y="262"/>
                    <a:pt x="129" y="262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40" y="179"/>
                    <a:pt x="143" y="203"/>
                    <a:pt x="146" y="229"/>
                  </a:cubicBezTo>
                  <a:cubicBezTo>
                    <a:pt x="149" y="229"/>
                    <a:pt x="149" y="229"/>
                    <a:pt x="149" y="229"/>
                  </a:cubicBezTo>
                  <a:cubicBezTo>
                    <a:pt x="149" y="238"/>
                    <a:pt x="149" y="238"/>
                    <a:pt x="149" y="238"/>
                  </a:cubicBezTo>
                  <a:cubicBezTo>
                    <a:pt x="149" y="242"/>
                    <a:pt x="152" y="246"/>
                    <a:pt x="156" y="246"/>
                  </a:cubicBezTo>
                  <a:cubicBezTo>
                    <a:pt x="160" y="246"/>
                    <a:pt x="164" y="242"/>
                    <a:pt x="164" y="238"/>
                  </a:cubicBezTo>
                  <a:cubicBezTo>
                    <a:pt x="164" y="229"/>
                    <a:pt x="164" y="229"/>
                    <a:pt x="164" y="229"/>
                  </a:cubicBezTo>
                  <a:cubicBezTo>
                    <a:pt x="167" y="229"/>
                    <a:pt x="167" y="229"/>
                    <a:pt x="167" y="229"/>
                  </a:cubicBezTo>
                  <a:cubicBezTo>
                    <a:pt x="162" y="183"/>
                    <a:pt x="156" y="142"/>
                    <a:pt x="137" y="101"/>
                  </a:cubicBezTo>
                  <a:close/>
                </a:path>
              </a:pathLst>
            </a:custGeom>
            <a:solidFill>
              <a:srgbClr val="005A9E"/>
            </a:solidFill>
            <a:ln>
              <a:noFill/>
            </a:ln>
          </p:spPr>
          <p:txBody>
            <a:bodyPr vert="horz" wrap="square" lIns="91403" tIns="45702" rIns="91403" bIns="45702" numCol="1" anchor="t" anchorCtr="0" compatLnSpc="1">
              <a:prstTxWarp prst="textNoShape">
                <a:avLst/>
              </a:prstTxWarp>
            </a:bodyPr>
            <a:lstStyle/>
            <a:p>
              <a:pPr defTabSz="932319"/>
              <a:endParaRPr lang="en-US" sz="1835">
                <a:solidFill>
                  <a:srgbClr val="404040"/>
                </a:solidFill>
              </a:endParaRPr>
            </a:p>
          </p:txBody>
        </p:sp>
        <p:sp>
          <p:nvSpPr>
            <p:cNvPr id="7" name="Freeform 295"/>
            <p:cNvSpPr>
              <a:spLocks/>
            </p:cNvSpPr>
            <p:nvPr/>
          </p:nvSpPr>
          <p:spPr bwMode="auto">
            <a:xfrm>
              <a:off x="11711440" y="5205912"/>
              <a:ext cx="599313" cy="1784657"/>
            </a:xfrm>
            <a:custGeom>
              <a:avLst/>
              <a:gdLst>
                <a:gd name="T0" fmla="*/ 137 w 167"/>
                <a:gd name="T1" fmla="*/ 101 h 498"/>
                <a:gd name="T2" fmla="*/ 99 w 167"/>
                <a:gd name="T3" fmla="*/ 97 h 498"/>
                <a:gd name="T4" fmla="*/ 95 w 167"/>
                <a:gd name="T5" fmla="*/ 93 h 498"/>
                <a:gd name="T6" fmla="*/ 125 w 167"/>
                <a:gd name="T7" fmla="*/ 79 h 498"/>
                <a:gd name="T8" fmla="*/ 113 w 167"/>
                <a:gd name="T9" fmla="*/ 73 h 498"/>
                <a:gd name="T10" fmla="*/ 118 w 167"/>
                <a:gd name="T11" fmla="*/ 58 h 498"/>
                <a:gd name="T12" fmla="*/ 118 w 167"/>
                <a:gd name="T13" fmla="*/ 57 h 498"/>
                <a:gd name="T14" fmla="*/ 102 w 167"/>
                <a:gd name="T15" fmla="*/ 14 h 498"/>
                <a:gd name="T16" fmla="*/ 48 w 167"/>
                <a:gd name="T17" fmla="*/ 38 h 498"/>
                <a:gd name="T18" fmla="*/ 52 w 167"/>
                <a:gd name="T19" fmla="*/ 57 h 498"/>
                <a:gd name="T20" fmla="*/ 50 w 167"/>
                <a:gd name="T21" fmla="*/ 73 h 498"/>
                <a:gd name="T22" fmla="*/ 58 w 167"/>
                <a:gd name="T23" fmla="*/ 92 h 498"/>
                <a:gd name="T24" fmla="*/ 73 w 167"/>
                <a:gd name="T25" fmla="*/ 97 h 498"/>
                <a:gd name="T26" fmla="*/ 31 w 167"/>
                <a:gd name="T27" fmla="*/ 101 h 498"/>
                <a:gd name="T28" fmla="*/ 30 w 167"/>
                <a:gd name="T29" fmla="*/ 101 h 498"/>
                <a:gd name="T30" fmla="*/ 3 w 167"/>
                <a:gd name="T31" fmla="*/ 229 h 498"/>
                <a:gd name="T32" fmla="*/ 11 w 167"/>
                <a:gd name="T33" fmla="*/ 246 h 498"/>
                <a:gd name="T34" fmla="*/ 18 w 167"/>
                <a:gd name="T35" fmla="*/ 229 h 498"/>
                <a:gd name="T36" fmla="*/ 33 w 167"/>
                <a:gd name="T37" fmla="*/ 154 h 498"/>
                <a:gd name="T38" fmla="*/ 39 w 167"/>
                <a:gd name="T39" fmla="*/ 376 h 498"/>
                <a:gd name="T40" fmla="*/ 57 w 167"/>
                <a:gd name="T41" fmla="*/ 490 h 498"/>
                <a:gd name="T42" fmla="*/ 58 w 167"/>
                <a:gd name="T43" fmla="*/ 498 h 498"/>
                <a:gd name="T44" fmla="*/ 82 w 167"/>
                <a:gd name="T45" fmla="*/ 498 h 498"/>
                <a:gd name="T46" fmla="*/ 82 w 167"/>
                <a:gd name="T47" fmla="*/ 376 h 498"/>
                <a:gd name="T48" fmla="*/ 92 w 167"/>
                <a:gd name="T49" fmla="*/ 490 h 498"/>
                <a:gd name="T50" fmla="*/ 92 w 167"/>
                <a:gd name="T51" fmla="*/ 498 h 498"/>
                <a:gd name="T52" fmla="*/ 116 w 167"/>
                <a:gd name="T53" fmla="*/ 498 h 498"/>
                <a:gd name="T54" fmla="*/ 117 w 167"/>
                <a:gd name="T55" fmla="*/ 376 h 498"/>
                <a:gd name="T56" fmla="*/ 129 w 167"/>
                <a:gd name="T57" fmla="*/ 262 h 498"/>
                <a:gd name="T58" fmla="*/ 146 w 167"/>
                <a:gd name="T59" fmla="*/ 229 h 498"/>
                <a:gd name="T60" fmla="*/ 149 w 167"/>
                <a:gd name="T61" fmla="*/ 238 h 498"/>
                <a:gd name="T62" fmla="*/ 164 w 167"/>
                <a:gd name="T63" fmla="*/ 238 h 498"/>
                <a:gd name="T64" fmla="*/ 167 w 167"/>
                <a:gd name="T65" fmla="*/ 22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7" h="498">
                  <a:moveTo>
                    <a:pt x="137" y="101"/>
                  </a:moveTo>
                  <a:cubicBezTo>
                    <a:pt x="137" y="101"/>
                    <a:pt x="137" y="101"/>
                    <a:pt x="137" y="101"/>
                  </a:cubicBezTo>
                  <a:cubicBezTo>
                    <a:pt x="99" y="97"/>
                    <a:pt x="99" y="97"/>
                    <a:pt x="99" y="97"/>
                  </a:cubicBezTo>
                  <a:cubicBezTo>
                    <a:pt x="99" y="97"/>
                    <a:pt x="99" y="97"/>
                    <a:pt x="99" y="97"/>
                  </a:cubicBezTo>
                  <a:cubicBezTo>
                    <a:pt x="95" y="97"/>
                    <a:pt x="95" y="97"/>
                    <a:pt x="95" y="97"/>
                  </a:cubicBezTo>
                  <a:cubicBezTo>
                    <a:pt x="95" y="93"/>
                    <a:pt x="95" y="93"/>
                    <a:pt x="95" y="93"/>
                  </a:cubicBezTo>
                  <a:cubicBezTo>
                    <a:pt x="100" y="93"/>
                    <a:pt x="105" y="93"/>
                    <a:pt x="112" y="92"/>
                  </a:cubicBezTo>
                  <a:cubicBezTo>
                    <a:pt x="123" y="90"/>
                    <a:pt x="124" y="83"/>
                    <a:pt x="125" y="79"/>
                  </a:cubicBezTo>
                  <a:cubicBezTo>
                    <a:pt x="125" y="75"/>
                    <a:pt x="122" y="68"/>
                    <a:pt x="121" y="73"/>
                  </a:cubicBezTo>
                  <a:cubicBezTo>
                    <a:pt x="119" y="79"/>
                    <a:pt x="114" y="77"/>
                    <a:pt x="113" y="73"/>
                  </a:cubicBezTo>
                  <a:cubicBezTo>
                    <a:pt x="112" y="71"/>
                    <a:pt x="114" y="66"/>
                    <a:pt x="116" y="62"/>
                  </a:cubicBezTo>
                  <a:cubicBezTo>
                    <a:pt x="117" y="60"/>
                    <a:pt x="117" y="59"/>
                    <a:pt x="118" y="58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9" y="53"/>
                    <a:pt x="120" y="49"/>
                    <a:pt x="120" y="44"/>
                  </a:cubicBezTo>
                  <a:cubicBezTo>
                    <a:pt x="120" y="30"/>
                    <a:pt x="113" y="18"/>
                    <a:pt x="102" y="14"/>
                  </a:cubicBezTo>
                  <a:cubicBezTo>
                    <a:pt x="97" y="5"/>
                    <a:pt x="88" y="0"/>
                    <a:pt x="79" y="0"/>
                  </a:cubicBezTo>
                  <a:cubicBezTo>
                    <a:pt x="62" y="0"/>
                    <a:pt x="48" y="17"/>
                    <a:pt x="48" y="38"/>
                  </a:cubicBezTo>
                  <a:cubicBezTo>
                    <a:pt x="48" y="45"/>
                    <a:pt x="50" y="52"/>
                    <a:pt x="52" y="57"/>
                  </a:cubicBezTo>
                  <a:cubicBezTo>
                    <a:pt x="52" y="57"/>
                    <a:pt x="52" y="57"/>
                    <a:pt x="52" y="57"/>
                  </a:cubicBezTo>
                  <a:cubicBezTo>
                    <a:pt x="52" y="57"/>
                    <a:pt x="59" y="70"/>
                    <a:pt x="57" y="73"/>
                  </a:cubicBezTo>
                  <a:cubicBezTo>
                    <a:pt x="56" y="77"/>
                    <a:pt x="52" y="79"/>
                    <a:pt x="50" y="73"/>
                  </a:cubicBezTo>
                  <a:cubicBezTo>
                    <a:pt x="48" y="68"/>
                    <a:pt x="45" y="75"/>
                    <a:pt x="45" y="79"/>
                  </a:cubicBezTo>
                  <a:cubicBezTo>
                    <a:pt x="46" y="83"/>
                    <a:pt x="47" y="90"/>
                    <a:pt x="58" y="92"/>
                  </a:cubicBezTo>
                  <a:cubicBezTo>
                    <a:pt x="64" y="92"/>
                    <a:pt x="68" y="93"/>
                    <a:pt x="72" y="93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69" y="97"/>
                    <a:pt x="69" y="97"/>
                    <a:pt x="69" y="97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31" y="101"/>
                    <a:pt x="30" y="101"/>
                    <a:pt x="30" y="101"/>
                  </a:cubicBezTo>
                  <a:cubicBezTo>
                    <a:pt x="11" y="142"/>
                    <a:pt x="5" y="183"/>
                    <a:pt x="0" y="229"/>
                  </a:cubicBezTo>
                  <a:cubicBezTo>
                    <a:pt x="3" y="229"/>
                    <a:pt x="3" y="229"/>
                    <a:pt x="3" y="229"/>
                  </a:cubicBezTo>
                  <a:cubicBezTo>
                    <a:pt x="3" y="238"/>
                    <a:pt x="3" y="238"/>
                    <a:pt x="3" y="238"/>
                  </a:cubicBezTo>
                  <a:cubicBezTo>
                    <a:pt x="3" y="242"/>
                    <a:pt x="6" y="246"/>
                    <a:pt x="11" y="246"/>
                  </a:cubicBezTo>
                  <a:cubicBezTo>
                    <a:pt x="15" y="246"/>
                    <a:pt x="18" y="242"/>
                    <a:pt x="18" y="238"/>
                  </a:cubicBezTo>
                  <a:cubicBezTo>
                    <a:pt x="18" y="229"/>
                    <a:pt x="18" y="229"/>
                    <a:pt x="18" y="229"/>
                  </a:cubicBezTo>
                  <a:cubicBezTo>
                    <a:pt x="21" y="229"/>
                    <a:pt x="21" y="229"/>
                    <a:pt x="21" y="229"/>
                  </a:cubicBezTo>
                  <a:cubicBezTo>
                    <a:pt x="24" y="203"/>
                    <a:pt x="27" y="178"/>
                    <a:pt x="33" y="154"/>
                  </a:cubicBezTo>
                  <a:cubicBezTo>
                    <a:pt x="39" y="262"/>
                    <a:pt x="39" y="262"/>
                    <a:pt x="39" y="262"/>
                  </a:cubicBezTo>
                  <a:cubicBezTo>
                    <a:pt x="39" y="376"/>
                    <a:pt x="39" y="376"/>
                    <a:pt x="39" y="376"/>
                  </a:cubicBezTo>
                  <a:cubicBezTo>
                    <a:pt x="55" y="376"/>
                    <a:pt x="55" y="376"/>
                    <a:pt x="55" y="376"/>
                  </a:cubicBezTo>
                  <a:cubicBezTo>
                    <a:pt x="57" y="490"/>
                    <a:pt x="57" y="490"/>
                    <a:pt x="57" y="490"/>
                  </a:cubicBezTo>
                  <a:cubicBezTo>
                    <a:pt x="56" y="492"/>
                    <a:pt x="55" y="495"/>
                    <a:pt x="55" y="498"/>
                  </a:cubicBezTo>
                  <a:cubicBezTo>
                    <a:pt x="58" y="498"/>
                    <a:pt x="58" y="498"/>
                    <a:pt x="58" y="498"/>
                  </a:cubicBezTo>
                  <a:cubicBezTo>
                    <a:pt x="79" y="498"/>
                    <a:pt x="79" y="498"/>
                    <a:pt x="79" y="498"/>
                  </a:cubicBezTo>
                  <a:cubicBezTo>
                    <a:pt x="82" y="498"/>
                    <a:pt x="82" y="498"/>
                    <a:pt x="82" y="498"/>
                  </a:cubicBezTo>
                  <a:cubicBezTo>
                    <a:pt x="82" y="495"/>
                    <a:pt x="81" y="492"/>
                    <a:pt x="79" y="490"/>
                  </a:cubicBezTo>
                  <a:cubicBezTo>
                    <a:pt x="82" y="376"/>
                    <a:pt x="82" y="376"/>
                    <a:pt x="82" y="376"/>
                  </a:cubicBezTo>
                  <a:cubicBezTo>
                    <a:pt x="89" y="376"/>
                    <a:pt x="89" y="376"/>
                    <a:pt x="89" y="376"/>
                  </a:cubicBezTo>
                  <a:cubicBezTo>
                    <a:pt x="92" y="490"/>
                    <a:pt x="92" y="490"/>
                    <a:pt x="92" y="490"/>
                  </a:cubicBezTo>
                  <a:cubicBezTo>
                    <a:pt x="90" y="492"/>
                    <a:pt x="89" y="495"/>
                    <a:pt x="89" y="498"/>
                  </a:cubicBezTo>
                  <a:cubicBezTo>
                    <a:pt x="92" y="498"/>
                    <a:pt x="92" y="498"/>
                    <a:pt x="92" y="498"/>
                  </a:cubicBezTo>
                  <a:cubicBezTo>
                    <a:pt x="113" y="498"/>
                    <a:pt x="113" y="498"/>
                    <a:pt x="113" y="498"/>
                  </a:cubicBezTo>
                  <a:cubicBezTo>
                    <a:pt x="116" y="498"/>
                    <a:pt x="116" y="498"/>
                    <a:pt x="116" y="498"/>
                  </a:cubicBezTo>
                  <a:cubicBezTo>
                    <a:pt x="116" y="495"/>
                    <a:pt x="115" y="492"/>
                    <a:pt x="114" y="490"/>
                  </a:cubicBezTo>
                  <a:cubicBezTo>
                    <a:pt x="117" y="376"/>
                    <a:pt x="117" y="376"/>
                    <a:pt x="117" y="376"/>
                  </a:cubicBezTo>
                  <a:cubicBezTo>
                    <a:pt x="129" y="376"/>
                    <a:pt x="129" y="376"/>
                    <a:pt x="129" y="376"/>
                  </a:cubicBezTo>
                  <a:cubicBezTo>
                    <a:pt x="129" y="262"/>
                    <a:pt x="129" y="262"/>
                    <a:pt x="129" y="262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40" y="179"/>
                    <a:pt x="144" y="203"/>
                    <a:pt x="146" y="229"/>
                  </a:cubicBezTo>
                  <a:cubicBezTo>
                    <a:pt x="149" y="229"/>
                    <a:pt x="149" y="229"/>
                    <a:pt x="149" y="229"/>
                  </a:cubicBezTo>
                  <a:cubicBezTo>
                    <a:pt x="149" y="238"/>
                    <a:pt x="149" y="238"/>
                    <a:pt x="149" y="238"/>
                  </a:cubicBezTo>
                  <a:cubicBezTo>
                    <a:pt x="149" y="242"/>
                    <a:pt x="152" y="246"/>
                    <a:pt x="156" y="246"/>
                  </a:cubicBezTo>
                  <a:cubicBezTo>
                    <a:pt x="161" y="246"/>
                    <a:pt x="164" y="242"/>
                    <a:pt x="164" y="238"/>
                  </a:cubicBezTo>
                  <a:cubicBezTo>
                    <a:pt x="164" y="229"/>
                    <a:pt x="164" y="229"/>
                    <a:pt x="164" y="229"/>
                  </a:cubicBezTo>
                  <a:cubicBezTo>
                    <a:pt x="167" y="229"/>
                    <a:pt x="167" y="229"/>
                    <a:pt x="167" y="229"/>
                  </a:cubicBezTo>
                  <a:cubicBezTo>
                    <a:pt x="162" y="183"/>
                    <a:pt x="157" y="142"/>
                    <a:pt x="137" y="101"/>
                  </a:cubicBezTo>
                  <a:close/>
                </a:path>
              </a:pathLst>
            </a:custGeom>
            <a:solidFill>
              <a:srgbClr val="005A9E"/>
            </a:solidFill>
            <a:ln>
              <a:noFill/>
            </a:ln>
          </p:spPr>
          <p:txBody>
            <a:bodyPr vert="horz" wrap="square" lIns="91403" tIns="45702" rIns="91403" bIns="45702" numCol="1" anchor="t" anchorCtr="0" compatLnSpc="1">
              <a:prstTxWarp prst="textNoShape">
                <a:avLst/>
              </a:prstTxWarp>
            </a:bodyPr>
            <a:lstStyle/>
            <a:p>
              <a:pPr defTabSz="932319"/>
              <a:endParaRPr lang="en-US" sz="1835">
                <a:solidFill>
                  <a:srgbClr val="404040"/>
                </a:solidFill>
              </a:endParaRPr>
            </a:p>
          </p:txBody>
        </p:sp>
        <p:sp>
          <p:nvSpPr>
            <p:cNvPr id="8" name="Freeform 296"/>
            <p:cNvSpPr>
              <a:spLocks/>
            </p:cNvSpPr>
            <p:nvPr/>
          </p:nvSpPr>
          <p:spPr bwMode="auto">
            <a:xfrm>
              <a:off x="10743578" y="5017305"/>
              <a:ext cx="908100" cy="1973267"/>
            </a:xfrm>
            <a:custGeom>
              <a:avLst/>
              <a:gdLst>
                <a:gd name="T0" fmla="*/ 183 w 233"/>
                <a:gd name="T1" fmla="*/ 95 h 506"/>
                <a:gd name="T2" fmla="*/ 182 w 233"/>
                <a:gd name="T3" fmla="*/ 95 h 506"/>
                <a:gd name="T4" fmla="*/ 182 w 233"/>
                <a:gd name="T5" fmla="*/ 95 h 506"/>
                <a:gd name="T6" fmla="*/ 132 w 233"/>
                <a:gd name="T7" fmla="*/ 91 h 506"/>
                <a:gd name="T8" fmla="*/ 132 w 233"/>
                <a:gd name="T9" fmla="*/ 91 h 506"/>
                <a:gd name="T10" fmla="*/ 132 w 233"/>
                <a:gd name="T11" fmla="*/ 91 h 506"/>
                <a:gd name="T12" fmla="*/ 132 w 233"/>
                <a:gd name="T13" fmla="*/ 91 h 506"/>
                <a:gd name="T14" fmla="*/ 132 w 233"/>
                <a:gd name="T15" fmla="*/ 83 h 506"/>
                <a:gd name="T16" fmla="*/ 143 w 233"/>
                <a:gd name="T17" fmla="*/ 70 h 506"/>
                <a:gd name="T18" fmla="*/ 143 w 233"/>
                <a:gd name="T19" fmla="*/ 59 h 506"/>
                <a:gd name="T20" fmla="*/ 148 w 233"/>
                <a:gd name="T21" fmla="*/ 54 h 506"/>
                <a:gd name="T22" fmla="*/ 148 w 233"/>
                <a:gd name="T23" fmla="*/ 44 h 506"/>
                <a:gd name="T24" fmla="*/ 145 w 233"/>
                <a:gd name="T25" fmla="*/ 40 h 506"/>
                <a:gd name="T26" fmla="*/ 151 w 233"/>
                <a:gd name="T27" fmla="*/ 26 h 506"/>
                <a:gd name="T28" fmla="*/ 132 w 233"/>
                <a:gd name="T29" fmla="*/ 7 h 506"/>
                <a:gd name="T30" fmla="*/ 131 w 233"/>
                <a:gd name="T31" fmla="*/ 7 h 506"/>
                <a:gd name="T32" fmla="*/ 110 w 233"/>
                <a:gd name="T33" fmla="*/ 0 h 506"/>
                <a:gd name="T34" fmla="*/ 81 w 233"/>
                <a:gd name="T35" fmla="*/ 25 h 506"/>
                <a:gd name="T36" fmla="*/ 87 w 233"/>
                <a:gd name="T37" fmla="*/ 39 h 506"/>
                <a:gd name="T38" fmla="*/ 83 w 233"/>
                <a:gd name="T39" fmla="*/ 44 h 506"/>
                <a:gd name="T40" fmla="*/ 83 w 233"/>
                <a:gd name="T41" fmla="*/ 54 h 506"/>
                <a:gd name="T42" fmla="*/ 88 w 233"/>
                <a:gd name="T43" fmla="*/ 59 h 506"/>
                <a:gd name="T44" fmla="*/ 88 w 233"/>
                <a:gd name="T45" fmla="*/ 70 h 506"/>
                <a:gd name="T46" fmla="*/ 99 w 233"/>
                <a:gd name="T47" fmla="*/ 83 h 506"/>
                <a:gd name="T48" fmla="*/ 99 w 233"/>
                <a:gd name="T49" fmla="*/ 91 h 506"/>
                <a:gd name="T50" fmla="*/ 49 w 233"/>
                <a:gd name="T51" fmla="*/ 95 h 506"/>
                <a:gd name="T52" fmla="*/ 49 w 233"/>
                <a:gd name="T53" fmla="*/ 97 h 506"/>
                <a:gd name="T54" fmla="*/ 0 w 233"/>
                <a:gd name="T55" fmla="*/ 276 h 506"/>
                <a:gd name="T56" fmla="*/ 3 w 233"/>
                <a:gd name="T57" fmla="*/ 276 h 506"/>
                <a:gd name="T58" fmla="*/ 3 w 233"/>
                <a:gd name="T59" fmla="*/ 289 h 506"/>
                <a:gd name="T60" fmla="*/ 14 w 233"/>
                <a:gd name="T61" fmla="*/ 299 h 506"/>
                <a:gd name="T62" fmla="*/ 25 w 233"/>
                <a:gd name="T63" fmla="*/ 289 h 506"/>
                <a:gd name="T64" fmla="*/ 25 w 233"/>
                <a:gd name="T65" fmla="*/ 276 h 506"/>
                <a:gd name="T66" fmla="*/ 28 w 233"/>
                <a:gd name="T67" fmla="*/ 276 h 506"/>
                <a:gd name="T68" fmla="*/ 49 w 233"/>
                <a:gd name="T69" fmla="*/ 176 h 506"/>
                <a:gd name="T70" fmla="*/ 49 w 233"/>
                <a:gd name="T71" fmla="*/ 318 h 506"/>
                <a:gd name="T72" fmla="*/ 67 w 233"/>
                <a:gd name="T73" fmla="*/ 318 h 506"/>
                <a:gd name="T74" fmla="*/ 73 w 233"/>
                <a:gd name="T75" fmla="*/ 489 h 506"/>
                <a:gd name="T76" fmla="*/ 79 w 233"/>
                <a:gd name="T77" fmla="*/ 489 h 506"/>
                <a:gd name="T78" fmla="*/ 70 w 233"/>
                <a:gd name="T79" fmla="*/ 506 h 506"/>
                <a:gd name="T80" fmla="*/ 111 w 233"/>
                <a:gd name="T81" fmla="*/ 506 h 506"/>
                <a:gd name="T82" fmla="*/ 102 w 233"/>
                <a:gd name="T83" fmla="*/ 489 h 506"/>
                <a:gd name="T84" fmla="*/ 108 w 233"/>
                <a:gd name="T85" fmla="*/ 489 h 506"/>
                <a:gd name="T86" fmla="*/ 115 w 233"/>
                <a:gd name="T87" fmla="*/ 318 h 506"/>
                <a:gd name="T88" fmla="*/ 117 w 233"/>
                <a:gd name="T89" fmla="*/ 318 h 506"/>
                <a:gd name="T90" fmla="*/ 123 w 233"/>
                <a:gd name="T91" fmla="*/ 489 h 506"/>
                <a:gd name="T92" fmla="*/ 129 w 233"/>
                <a:gd name="T93" fmla="*/ 489 h 506"/>
                <a:gd name="T94" fmla="*/ 120 w 233"/>
                <a:gd name="T95" fmla="*/ 506 h 506"/>
                <a:gd name="T96" fmla="*/ 161 w 233"/>
                <a:gd name="T97" fmla="*/ 506 h 506"/>
                <a:gd name="T98" fmla="*/ 153 w 233"/>
                <a:gd name="T99" fmla="*/ 489 h 506"/>
                <a:gd name="T100" fmla="*/ 158 w 233"/>
                <a:gd name="T101" fmla="*/ 489 h 506"/>
                <a:gd name="T102" fmla="*/ 165 w 233"/>
                <a:gd name="T103" fmla="*/ 318 h 506"/>
                <a:gd name="T104" fmla="*/ 182 w 233"/>
                <a:gd name="T105" fmla="*/ 318 h 506"/>
                <a:gd name="T106" fmla="*/ 182 w 233"/>
                <a:gd name="T107" fmla="*/ 173 h 506"/>
                <a:gd name="T108" fmla="*/ 204 w 233"/>
                <a:gd name="T109" fmla="*/ 276 h 506"/>
                <a:gd name="T110" fmla="*/ 208 w 233"/>
                <a:gd name="T111" fmla="*/ 276 h 506"/>
                <a:gd name="T112" fmla="*/ 208 w 233"/>
                <a:gd name="T113" fmla="*/ 289 h 506"/>
                <a:gd name="T114" fmla="*/ 218 w 233"/>
                <a:gd name="T115" fmla="*/ 299 h 506"/>
                <a:gd name="T116" fmla="*/ 229 w 233"/>
                <a:gd name="T117" fmla="*/ 289 h 506"/>
                <a:gd name="T118" fmla="*/ 229 w 233"/>
                <a:gd name="T119" fmla="*/ 276 h 506"/>
                <a:gd name="T120" fmla="*/ 233 w 233"/>
                <a:gd name="T121" fmla="*/ 276 h 506"/>
                <a:gd name="T122" fmla="*/ 183 w 233"/>
                <a:gd name="T123" fmla="*/ 95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3" h="506">
                  <a:moveTo>
                    <a:pt x="183" y="95"/>
                  </a:moveTo>
                  <a:cubicBezTo>
                    <a:pt x="182" y="95"/>
                    <a:pt x="182" y="95"/>
                    <a:pt x="182" y="95"/>
                  </a:cubicBezTo>
                  <a:cubicBezTo>
                    <a:pt x="182" y="95"/>
                    <a:pt x="182" y="95"/>
                    <a:pt x="182" y="95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91"/>
                    <a:pt x="132" y="91"/>
                    <a:pt x="132" y="91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8" y="82"/>
                    <a:pt x="143" y="76"/>
                    <a:pt x="143" y="70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6" y="59"/>
                    <a:pt x="148" y="57"/>
                    <a:pt x="148" y="5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8" y="42"/>
                    <a:pt x="146" y="40"/>
                    <a:pt x="145" y="40"/>
                  </a:cubicBezTo>
                  <a:cubicBezTo>
                    <a:pt x="148" y="36"/>
                    <a:pt x="151" y="31"/>
                    <a:pt x="151" y="26"/>
                  </a:cubicBezTo>
                  <a:cubicBezTo>
                    <a:pt x="151" y="16"/>
                    <a:pt x="142" y="7"/>
                    <a:pt x="132" y="7"/>
                  </a:cubicBezTo>
                  <a:cubicBezTo>
                    <a:pt x="131" y="7"/>
                    <a:pt x="131" y="7"/>
                    <a:pt x="131" y="7"/>
                  </a:cubicBezTo>
                  <a:cubicBezTo>
                    <a:pt x="126" y="3"/>
                    <a:pt x="118" y="0"/>
                    <a:pt x="110" y="0"/>
                  </a:cubicBezTo>
                  <a:cubicBezTo>
                    <a:pt x="94" y="0"/>
                    <a:pt x="81" y="11"/>
                    <a:pt x="81" y="25"/>
                  </a:cubicBezTo>
                  <a:cubicBezTo>
                    <a:pt x="81" y="30"/>
                    <a:pt x="83" y="35"/>
                    <a:pt x="87" y="39"/>
                  </a:cubicBezTo>
                  <a:cubicBezTo>
                    <a:pt x="85" y="40"/>
                    <a:pt x="83" y="42"/>
                    <a:pt x="83" y="44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83" y="57"/>
                    <a:pt x="85" y="59"/>
                    <a:pt x="88" y="59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7"/>
                    <a:pt x="93" y="82"/>
                    <a:pt x="99" y="83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49" y="95"/>
                    <a:pt x="49" y="95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23" y="155"/>
                    <a:pt x="6" y="213"/>
                    <a:pt x="0" y="276"/>
                  </a:cubicBezTo>
                  <a:cubicBezTo>
                    <a:pt x="3" y="276"/>
                    <a:pt x="3" y="276"/>
                    <a:pt x="3" y="276"/>
                  </a:cubicBezTo>
                  <a:cubicBezTo>
                    <a:pt x="3" y="289"/>
                    <a:pt x="3" y="289"/>
                    <a:pt x="3" y="289"/>
                  </a:cubicBezTo>
                  <a:cubicBezTo>
                    <a:pt x="3" y="295"/>
                    <a:pt x="8" y="299"/>
                    <a:pt x="14" y="299"/>
                  </a:cubicBezTo>
                  <a:cubicBezTo>
                    <a:pt x="20" y="299"/>
                    <a:pt x="25" y="295"/>
                    <a:pt x="25" y="289"/>
                  </a:cubicBezTo>
                  <a:cubicBezTo>
                    <a:pt x="25" y="276"/>
                    <a:pt x="25" y="276"/>
                    <a:pt x="25" y="276"/>
                  </a:cubicBezTo>
                  <a:cubicBezTo>
                    <a:pt x="28" y="276"/>
                    <a:pt x="28" y="276"/>
                    <a:pt x="28" y="276"/>
                  </a:cubicBezTo>
                  <a:cubicBezTo>
                    <a:pt x="32" y="241"/>
                    <a:pt x="39" y="208"/>
                    <a:pt x="49" y="176"/>
                  </a:cubicBezTo>
                  <a:cubicBezTo>
                    <a:pt x="49" y="318"/>
                    <a:pt x="49" y="318"/>
                    <a:pt x="49" y="318"/>
                  </a:cubicBezTo>
                  <a:cubicBezTo>
                    <a:pt x="67" y="318"/>
                    <a:pt x="67" y="318"/>
                    <a:pt x="67" y="318"/>
                  </a:cubicBezTo>
                  <a:cubicBezTo>
                    <a:pt x="73" y="489"/>
                    <a:pt x="73" y="489"/>
                    <a:pt x="73" y="489"/>
                  </a:cubicBezTo>
                  <a:cubicBezTo>
                    <a:pt x="79" y="489"/>
                    <a:pt x="79" y="489"/>
                    <a:pt x="79" y="489"/>
                  </a:cubicBezTo>
                  <a:cubicBezTo>
                    <a:pt x="74" y="493"/>
                    <a:pt x="70" y="499"/>
                    <a:pt x="70" y="506"/>
                  </a:cubicBezTo>
                  <a:cubicBezTo>
                    <a:pt x="111" y="506"/>
                    <a:pt x="111" y="506"/>
                    <a:pt x="111" y="506"/>
                  </a:cubicBezTo>
                  <a:cubicBezTo>
                    <a:pt x="111" y="499"/>
                    <a:pt x="108" y="493"/>
                    <a:pt x="102" y="489"/>
                  </a:cubicBezTo>
                  <a:cubicBezTo>
                    <a:pt x="108" y="489"/>
                    <a:pt x="108" y="489"/>
                    <a:pt x="108" y="489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7" y="318"/>
                    <a:pt x="117" y="318"/>
                    <a:pt x="117" y="318"/>
                  </a:cubicBezTo>
                  <a:cubicBezTo>
                    <a:pt x="123" y="489"/>
                    <a:pt x="123" y="489"/>
                    <a:pt x="123" y="489"/>
                  </a:cubicBezTo>
                  <a:cubicBezTo>
                    <a:pt x="129" y="489"/>
                    <a:pt x="129" y="489"/>
                    <a:pt x="129" y="489"/>
                  </a:cubicBezTo>
                  <a:cubicBezTo>
                    <a:pt x="124" y="493"/>
                    <a:pt x="120" y="499"/>
                    <a:pt x="120" y="506"/>
                  </a:cubicBezTo>
                  <a:cubicBezTo>
                    <a:pt x="161" y="506"/>
                    <a:pt x="161" y="506"/>
                    <a:pt x="161" y="506"/>
                  </a:cubicBezTo>
                  <a:cubicBezTo>
                    <a:pt x="161" y="499"/>
                    <a:pt x="158" y="493"/>
                    <a:pt x="153" y="489"/>
                  </a:cubicBezTo>
                  <a:cubicBezTo>
                    <a:pt x="158" y="489"/>
                    <a:pt x="158" y="489"/>
                    <a:pt x="158" y="489"/>
                  </a:cubicBezTo>
                  <a:cubicBezTo>
                    <a:pt x="165" y="318"/>
                    <a:pt x="165" y="318"/>
                    <a:pt x="165" y="318"/>
                  </a:cubicBezTo>
                  <a:cubicBezTo>
                    <a:pt x="182" y="318"/>
                    <a:pt x="182" y="318"/>
                    <a:pt x="182" y="318"/>
                  </a:cubicBezTo>
                  <a:cubicBezTo>
                    <a:pt x="182" y="173"/>
                    <a:pt x="182" y="173"/>
                    <a:pt x="182" y="173"/>
                  </a:cubicBezTo>
                  <a:cubicBezTo>
                    <a:pt x="193" y="206"/>
                    <a:pt x="200" y="240"/>
                    <a:pt x="204" y="276"/>
                  </a:cubicBezTo>
                  <a:cubicBezTo>
                    <a:pt x="208" y="276"/>
                    <a:pt x="208" y="276"/>
                    <a:pt x="208" y="276"/>
                  </a:cubicBezTo>
                  <a:cubicBezTo>
                    <a:pt x="208" y="289"/>
                    <a:pt x="208" y="289"/>
                    <a:pt x="208" y="289"/>
                  </a:cubicBezTo>
                  <a:cubicBezTo>
                    <a:pt x="208" y="295"/>
                    <a:pt x="212" y="299"/>
                    <a:pt x="218" y="299"/>
                  </a:cubicBezTo>
                  <a:cubicBezTo>
                    <a:pt x="224" y="299"/>
                    <a:pt x="229" y="295"/>
                    <a:pt x="229" y="289"/>
                  </a:cubicBezTo>
                  <a:cubicBezTo>
                    <a:pt x="229" y="276"/>
                    <a:pt x="229" y="276"/>
                    <a:pt x="229" y="276"/>
                  </a:cubicBezTo>
                  <a:cubicBezTo>
                    <a:pt x="233" y="276"/>
                    <a:pt x="233" y="276"/>
                    <a:pt x="233" y="276"/>
                  </a:cubicBezTo>
                  <a:cubicBezTo>
                    <a:pt x="227" y="212"/>
                    <a:pt x="210" y="153"/>
                    <a:pt x="183" y="95"/>
                  </a:cubicBezTo>
                  <a:close/>
                </a:path>
              </a:pathLst>
            </a:custGeom>
            <a:solidFill>
              <a:srgbClr val="005A9E"/>
            </a:solidFill>
            <a:ln>
              <a:noFill/>
            </a:ln>
          </p:spPr>
          <p:txBody>
            <a:bodyPr vert="horz" wrap="square" lIns="91403" tIns="45702" rIns="91403" bIns="45702" numCol="1" anchor="t" anchorCtr="0" compatLnSpc="1">
              <a:prstTxWarp prst="textNoShape">
                <a:avLst/>
              </a:prstTxWarp>
            </a:bodyPr>
            <a:lstStyle/>
            <a:p>
              <a:pPr defTabSz="932319"/>
              <a:endParaRPr lang="en-US" sz="1835">
                <a:solidFill>
                  <a:srgbClr val="404040"/>
                </a:solidFill>
              </a:endParaRPr>
            </a:p>
          </p:txBody>
        </p:sp>
        <p:sp>
          <p:nvSpPr>
            <p:cNvPr id="9" name="Freeform 389"/>
            <p:cNvSpPr>
              <a:spLocks/>
            </p:cNvSpPr>
            <p:nvPr/>
          </p:nvSpPr>
          <p:spPr bwMode="auto">
            <a:xfrm flipH="1">
              <a:off x="8075149" y="4942145"/>
              <a:ext cx="908704" cy="2051305"/>
            </a:xfrm>
            <a:custGeom>
              <a:avLst/>
              <a:gdLst>
                <a:gd name="T0" fmla="*/ 189 w 241"/>
                <a:gd name="T1" fmla="*/ 99 h 545"/>
                <a:gd name="T2" fmla="*/ 189 w 241"/>
                <a:gd name="T3" fmla="*/ 99 h 545"/>
                <a:gd name="T4" fmla="*/ 189 w 241"/>
                <a:gd name="T5" fmla="*/ 99 h 545"/>
                <a:gd name="T6" fmla="*/ 137 w 241"/>
                <a:gd name="T7" fmla="*/ 94 h 545"/>
                <a:gd name="T8" fmla="*/ 137 w 241"/>
                <a:gd name="T9" fmla="*/ 86 h 545"/>
                <a:gd name="T10" fmla="*/ 148 w 241"/>
                <a:gd name="T11" fmla="*/ 73 h 545"/>
                <a:gd name="T12" fmla="*/ 148 w 241"/>
                <a:gd name="T13" fmla="*/ 61 h 545"/>
                <a:gd name="T14" fmla="*/ 153 w 241"/>
                <a:gd name="T15" fmla="*/ 56 h 545"/>
                <a:gd name="T16" fmla="*/ 153 w 241"/>
                <a:gd name="T17" fmla="*/ 46 h 545"/>
                <a:gd name="T18" fmla="*/ 150 w 241"/>
                <a:gd name="T19" fmla="*/ 41 h 545"/>
                <a:gd name="T20" fmla="*/ 156 w 241"/>
                <a:gd name="T21" fmla="*/ 27 h 545"/>
                <a:gd name="T22" fmla="*/ 136 w 241"/>
                <a:gd name="T23" fmla="*/ 7 h 545"/>
                <a:gd name="T24" fmla="*/ 136 w 241"/>
                <a:gd name="T25" fmla="*/ 7 h 545"/>
                <a:gd name="T26" fmla="*/ 114 w 241"/>
                <a:gd name="T27" fmla="*/ 0 h 545"/>
                <a:gd name="T28" fmla="*/ 84 w 241"/>
                <a:gd name="T29" fmla="*/ 25 h 545"/>
                <a:gd name="T30" fmla="*/ 90 w 241"/>
                <a:gd name="T31" fmla="*/ 41 h 545"/>
                <a:gd name="T32" fmla="*/ 86 w 241"/>
                <a:gd name="T33" fmla="*/ 46 h 545"/>
                <a:gd name="T34" fmla="*/ 86 w 241"/>
                <a:gd name="T35" fmla="*/ 56 h 545"/>
                <a:gd name="T36" fmla="*/ 91 w 241"/>
                <a:gd name="T37" fmla="*/ 61 h 545"/>
                <a:gd name="T38" fmla="*/ 91 w 241"/>
                <a:gd name="T39" fmla="*/ 73 h 545"/>
                <a:gd name="T40" fmla="*/ 103 w 241"/>
                <a:gd name="T41" fmla="*/ 86 h 545"/>
                <a:gd name="T42" fmla="*/ 103 w 241"/>
                <a:gd name="T43" fmla="*/ 94 h 545"/>
                <a:gd name="T44" fmla="*/ 51 w 241"/>
                <a:gd name="T45" fmla="*/ 99 h 545"/>
                <a:gd name="T46" fmla="*/ 51 w 241"/>
                <a:gd name="T47" fmla="*/ 100 h 545"/>
                <a:gd name="T48" fmla="*/ 0 w 241"/>
                <a:gd name="T49" fmla="*/ 286 h 545"/>
                <a:gd name="T50" fmla="*/ 4 w 241"/>
                <a:gd name="T51" fmla="*/ 286 h 545"/>
                <a:gd name="T52" fmla="*/ 4 w 241"/>
                <a:gd name="T53" fmla="*/ 299 h 545"/>
                <a:gd name="T54" fmla="*/ 15 w 241"/>
                <a:gd name="T55" fmla="*/ 310 h 545"/>
                <a:gd name="T56" fmla="*/ 26 w 241"/>
                <a:gd name="T57" fmla="*/ 299 h 545"/>
                <a:gd name="T58" fmla="*/ 26 w 241"/>
                <a:gd name="T59" fmla="*/ 286 h 545"/>
                <a:gd name="T60" fmla="*/ 29 w 241"/>
                <a:gd name="T61" fmla="*/ 286 h 545"/>
                <a:gd name="T62" fmla="*/ 51 w 241"/>
                <a:gd name="T63" fmla="*/ 182 h 545"/>
                <a:gd name="T64" fmla="*/ 51 w 241"/>
                <a:gd name="T65" fmla="*/ 330 h 545"/>
                <a:gd name="T66" fmla="*/ 69 w 241"/>
                <a:gd name="T67" fmla="*/ 330 h 545"/>
                <a:gd name="T68" fmla="*/ 76 w 241"/>
                <a:gd name="T69" fmla="*/ 528 h 545"/>
                <a:gd name="T70" fmla="*/ 82 w 241"/>
                <a:gd name="T71" fmla="*/ 528 h 545"/>
                <a:gd name="T72" fmla="*/ 73 w 241"/>
                <a:gd name="T73" fmla="*/ 545 h 545"/>
                <a:gd name="T74" fmla="*/ 115 w 241"/>
                <a:gd name="T75" fmla="*/ 545 h 545"/>
                <a:gd name="T76" fmla="*/ 106 w 241"/>
                <a:gd name="T77" fmla="*/ 528 h 545"/>
                <a:gd name="T78" fmla="*/ 112 w 241"/>
                <a:gd name="T79" fmla="*/ 528 h 545"/>
                <a:gd name="T80" fmla="*/ 119 w 241"/>
                <a:gd name="T81" fmla="*/ 330 h 545"/>
                <a:gd name="T82" fmla="*/ 121 w 241"/>
                <a:gd name="T83" fmla="*/ 330 h 545"/>
                <a:gd name="T84" fmla="*/ 128 w 241"/>
                <a:gd name="T85" fmla="*/ 528 h 545"/>
                <a:gd name="T86" fmla="*/ 134 w 241"/>
                <a:gd name="T87" fmla="*/ 528 h 545"/>
                <a:gd name="T88" fmla="*/ 125 w 241"/>
                <a:gd name="T89" fmla="*/ 545 h 545"/>
                <a:gd name="T90" fmla="*/ 167 w 241"/>
                <a:gd name="T91" fmla="*/ 545 h 545"/>
                <a:gd name="T92" fmla="*/ 158 w 241"/>
                <a:gd name="T93" fmla="*/ 528 h 545"/>
                <a:gd name="T94" fmla="*/ 164 w 241"/>
                <a:gd name="T95" fmla="*/ 528 h 545"/>
                <a:gd name="T96" fmla="*/ 171 w 241"/>
                <a:gd name="T97" fmla="*/ 330 h 545"/>
                <a:gd name="T98" fmla="*/ 189 w 241"/>
                <a:gd name="T99" fmla="*/ 330 h 545"/>
                <a:gd name="T100" fmla="*/ 189 w 241"/>
                <a:gd name="T101" fmla="*/ 179 h 545"/>
                <a:gd name="T102" fmla="*/ 212 w 241"/>
                <a:gd name="T103" fmla="*/ 286 h 545"/>
                <a:gd name="T104" fmla="*/ 215 w 241"/>
                <a:gd name="T105" fmla="*/ 286 h 545"/>
                <a:gd name="T106" fmla="*/ 215 w 241"/>
                <a:gd name="T107" fmla="*/ 299 h 545"/>
                <a:gd name="T108" fmla="*/ 226 w 241"/>
                <a:gd name="T109" fmla="*/ 310 h 545"/>
                <a:gd name="T110" fmla="*/ 237 w 241"/>
                <a:gd name="T111" fmla="*/ 299 h 545"/>
                <a:gd name="T112" fmla="*/ 237 w 241"/>
                <a:gd name="T113" fmla="*/ 286 h 545"/>
                <a:gd name="T114" fmla="*/ 241 w 241"/>
                <a:gd name="T115" fmla="*/ 286 h 545"/>
                <a:gd name="T116" fmla="*/ 189 w 241"/>
                <a:gd name="T117" fmla="*/ 99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1" h="545">
                  <a:moveTo>
                    <a:pt x="189" y="99"/>
                  </a:moveTo>
                  <a:cubicBezTo>
                    <a:pt x="189" y="99"/>
                    <a:pt x="189" y="99"/>
                    <a:pt x="189" y="99"/>
                  </a:cubicBezTo>
                  <a:cubicBezTo>
                    <a:pt x="189" y="99"/>
                    <a:pt x="189" y="99"/>
                    <a:pt x="189" y="99"/>
                  </a:cubicBezTo>
                  <a:cubicBezTo>
                    <a:pt x="137" y="94"/>
                    <a:pt x="137" y="94"/>
                    <a:pt x="137" y="94"/>
                  </a:cubicBezTo>
                  <a:cubicBezTo>
                    <a:pt x="137" y="86"/>
                    <a:pt x="137" y="86"/>
                    <a:pt x="137" y="86"/>
                  </a:cubicBezTo>
                  <a:cubicBezTo>
                    <a:pt x="143" y="85"/>
                    <a:pt x="148" y="79"/>
                    <a:pt x="148" y="73"/>
                  </a:cubicBezTo>
                  <a:cubicBezTo>
                    <a:pt x="148" y="61"/>
                    <a:pt x="148" y="61"/>
                    <a:pt x="148" y="61"/>
                  </a:cubicBezTo>
                  <a:cubicBezTo>
                    <a:pt x="151" y="61"/>
                    <a:pt x="153" y="59"/>
                    <a:pt x="153" y="56"/>
                  </a:cubicBezTo>
                  <a:cubicBezTo>
                    <a:pt x="153" y="46"/>
                    <a:pt x="153" y="46"/>
                    <a:pt x="153" y="46"/>
                  </a:cubicBezTo>
                  <a:cubicBezTo>
                    <a:pt x="153" y="44"/>
                    <a:pt x="152" y="42"/>
                    <a:pt x="150" y="41"/>
                  </a:cubicBezTo>
                  <a:cubicBezTo>
                    <a:pt x="154" y="38"/>
                    <a:pt x="156" y="33"/>
                    <a:pt x="156" y="27"/>
                  </a:cubicBezTo>
                  <a:cubicBezTo>
                    <a:pt x="156" y="16"/>
                    <a:pt x="147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0" y="3"/>
                    <a:pt x="123" y="0"/>
                    <a:pt x="114" y="0"/>
                  </a:cubicBezTo>
                  <a:cubicBezTo>
                    <a:pt x="97" y="0"/>
                    <a:pt x="84" y="11"/>
                    <a:pt x="84" y="25"/>
                  </a:cubicBezTo>
                  <a:cubicBezTo>
                    <a:pt x="84" y="31"/>
                    <a:pt x="86" y="37"/>
                    <a:pt x="90" y="41"/>
                  </a:cubicBezTo>
                  <a:cubicBezTo>
                    <a:pt x="88" y="41"/>
                    <a:pt x="86" y="43"/>
                    <a:pt x="86" y="4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9"/>
                    <a:pt x="88" y="61"/>
                    <a:pt x="91" y="61"/>
                  </a:cubicBezTo>
                  <a:cubicBezTo>
                    <a:pt x="91" y="73"/>
                    <a:pt x="91" y="73"/>
                    <a:pt x="91" y="73"/>
                  </a:cubicBezTo>
                  <a:cubicBezTo>
                    <a:pt x="91" y="80"/>
                    <a:pt x="96" y="86"/>
                    <a:pt x="103" y="86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51" y="99"/>
                    <a:pt x="51" y="99"/>
                    <a:pt x="51" y="99"/>
                  </a:cubicBezTo>
                  <a:cubicBezTo>
                    <a:pt x="51" y="100"/>
                    <a:pt x="51" y="100"/>
                    <a:pt x="51" y="100"/>
                  </a:cubicBezTo>
                  <a:cubicBezTo>
                    <a:pt x="23" y="160"/>
                    <a:pt x="6" y="220"/>
                    <a:pt x="0" y="286"/>
                  </a:cubicBezTo>
                  <a:cubicBezTo>
                    <a:pt x="4" y="286"/>
                    <a:pt x="4" y="286"/>
                    <a:pt x="4" y="286"/>
                  </a:cubicBezTo>
                  <a:cubicBezTo>
                    <a:pt x="4" y="299"/>
                    <a:pt x="4" y="299"/>
                    <a:pt x="4" y="299"/>
                  </a:cubicBezTo>
                  <a:cubicBezTo>
                    <a:pt x="4" y="305"/>
                    <a:pt x="9" y="310"/>
                    <a:pt x="15" y="310"/>
                  </a:cubicBezTo>
                  <a:cubicBezTo>
                    <a:pt x="21" y="310"/>
                    <a:pt x="26" y="305"/>
                    <a:pt x="26" y="299"/>
                  </a:cubicBezTo>
                  <a:cubicBezTo>
                    <a:pt x="26" y="286"/>
                    <a:pt x="26" y="286"/>
                    <a:pt x="26" y="286"/>
                  </a:cubicBezTo>
                  <a:cubicBezTo>
                    <a:pt x="29" y="286"/>
                    <a:pt x="29" y="286"/>
                    <a:pt x="29" y="286"/>
                  </a:cubicBezTo>
                  <a:cubicBezTo>
                    <a:pt x="33" y="250"/>
                    <a:pt x="41" y="216"/>
                    <a:pt x="51" y="182"/>
                  </a:cubicBezTo>
                  <a:cubicBezTo>
                    <a:pt x="51" y="330"/>
                    <a:pt x="51" y="330"/>
                    <a:pt x="51" y="330"/>
                  </a:cubicBezTo>
                  <a:cubicBezTo>
                    <a:pt x="69" y="330"/>
                    <a:pt x="69" y="330"/>
                    <a:pt x="69" y="330"/>
                  </a:cubicBezTo>
                  <a:cubicBezTo>
                    <a:pt x="76" y="528"/>
                    <a:pt x="76" y="528"/>
                    <a:pt x="76" y="528"/>
                  </a:cubicBezTo>
                  <a:cubicBezTo>
                    <a:pt x="82" y="528"/>
                    <a:pt x="82" y="528"/>
                    <a:pt x="82" y="528"/>
                  </a:cubicBezTo>
                  <a:cubicBezTo>
                    <a:pt x="76" y="531"/>
                    <a:pt x="73" y="538"/>
                    <a:pt x="73" y="545"/>
                  </a:cubicBezTo>
                  <a:cubicBezTo>
                    <a:pt x="115" y="545"/>
                    <a:pt x="115" y="545"/>
                    <a:pt x="115" y="545"/>
                  </a:cubicBezTo>
                  <a:cubicBezTo>
                    <a:pt x="115" y="538"/>
                    <a:pt x="112" y="531"/>
                    <a:pt x="106" y="528"/>
                  </a:cubicBezTo>
                  <a:cubicBezTo>
                    <a:pt x="112" y="528"/>
                    <a:pt x="112" y="528"/>
                    <a:pt x="112" y="528"/>
                  </a:cubicBezTo>
                  <a:cubicBezTo>
                    <a:pt x="119" y="330"/>
                    <a:pt x="119" y="330"/>
                    <a:pt x="119" y="330"/>
                  </a:cubicBezTo>
                  <a:cubicBezTo>
                    <a:pt x="121" y="330"/>
                    <a:pt x="121" y="330"/>
                    <a:pt x="121" y="330"/>
                  </a:cubicBezTo>
                  <a:cubicBezTo>
                    <a:pt x="128" y="528"/>
                    <a:pt x="128" y="528"/>
                    <a:pt x="128" y="528"/>
                  </a:cubicBezTo>
                  <a:cubicBezTo>
                    <a:pt x="134" y="528"/>
                    <a:pt x="134" y="528"/>
                    <a:pt x="134" y="528"/>
                  </a:cubicBezTo>
                  <a:cubicBezTo>
                    <a:pt x="128" y="531"/>
                    <a:pt x="125" y="538"/>
                    <a:pt x="125" y="545"/>
                  </a:cubicBezTo>
                  <a:cubicBezTo>
                    <a:pt x="167" y="545"/>
                    <a:pt x="167" y="545"/>
                    <a:pt x="167" y="545"/>
                  </a:cubicBezTo>
                  <a:cubicBezTo>
                    <a:pt x="167" y="538"/>
                    <a:pt x="164" y="531"/>
                    <a:pt x="158" y="528"/>
                  </a:cubicBezTo>
                  <a:cubicBezTo>
                    <a:pt x="164" y="528"/>
                    <a:pt x="164" y="528"/>
                    <a:pt x="164" y="528"/>
                  </a:cubicBezTo>
                  <a:cubicBezTo>
                    <a:pt x="171" y="330"/>
                    <a:pt x="171" y="330"/>
                    <a:pt x="171" y="330"/>
                  </a:cubicBezTo>
                  <a:cubicBezTo>
                    <a:pt x="189" y="330"/>
                    <a:pt x="189" y="330"/>
                    <a:pt x="189" y="330"/>
                  </a:cubicBezTo>
                  <a:cubicBezTo>
                    <a:pt x="189" y="179"/>
                    <a:pt x="189" y="179"/>
                    <a:pt x="189" y="179"/>
                  </a:cubicBezTo>
                  <a:cubicBezTo>
                    <a:pt x="200" y="214"/>
                    <a:pt x="208" y="249"/>
                    <a:pt x="212" y="286"/>
                  </a:cubicBezTo>
                  <a:cubicBezTo>
                    <a:pt x="215" y="286"/>
                    <a:pt x="215" y="286"/>
                    <a:pt x="215" y="286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5"/>
                    <a:pt x="220" y="310"/>
                    <a:pt x="226" y="310"/>
                  </a:cubicBezTo>
                  <a:cubicBezTo>
                    <a:pt x="232" y="310"/>
                    <a:pt x="237" y="305"/>
                    <a:pt x="237" y="299"/>
                  </a:cubicBezTo>
                  <a:cubicBezTo>
                    <a:pt x="237" y="286"/>
                    <a:pt x="237" y="286"/>
                    <a:pt x="237" y="286"/>
                  </a:cubicBezTo>
                  <a:cubicBezTo>
                    <a:pt x="241" y="286"/>
                    <a:pt x="241" y="286"/>
                    <a:pt x="241" y="286"/>
                  </a:cubicBezTo>
                  <a:cubicBezTo>
                    <a:pt x="235" y="220"/>
                    <a:pt x="217" y="159"/>
                    <a:pt x="189" y="99"/>
                  </a:cubicBezTo>
                  <a:close/>
                </a:path>
              </a:pathLst>
            </a:custGeom>
            <a:solidFill>
              <a:srgbClr val="005A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3" tIns="45702" rIns="91403" bIns="45702" numCol="1" anchor="t" anchorCtr="0" compatLnSpc="1">
              <a:prstTxWarp prst="textNoShape">
                <a:avLst/>
              </a:prstTxWarp>
            </a:bodyPr>
            <a:lstStyle/>
            <a:p>
              <a:pPr defTabSz="932319"/>
              <a:endParaRPr lang="en-US" sz="1835">
                <a:solidFill>
                  <a:srgbClr val="404040"/>
                </a:solidFill>
              </a:endParaRPr>
            </a:p>
          </p:txBody>
        </p:sp>
        <p:sp>
          <p:nvSpPr>
            <p:cNvPr id="10" name="Freeform 390"/>
            <p:cNvSpPr>
              <a:spLocks/>
            </p:cNvSpPr>
            <p:nvPr/>
          </p:nvSpPr>
          <p:spPr bwMode="auto">
            <a:xfrm flipH="1">
              <a:off x="7326665" y="5091892"/>
              <a:ext cx="633853" cy="1901559"/>
            </a:xfrm>
            <a:custGeom>
              <a:avLst/>
              <a:gdLst>
                <a:gd name="T0" fmla="*/ 142 w 172"/>
                <a:gd name="T1" fmla="*/ 104 h 516"/>
                <a:gd name="T2" fmla="*/ 102 w 172"/>
                <a:gd name="T3" fmla="*/ 100 h 516"/>
                <a:gd name="T4" fmla="*/ 99 w 172"/>
                <a:gd name="T5" fmla="*/ 96 h 516"/>
                <a:gd name="T6" fmla="*/ 129 w 172"/>
                <a:gd name="T7" fmla="*/ 82 h 516"/>
                <a:gd name="T8" fmla="*/ 117 w 172"/>
                <a:gd name="T9" fmla="*/ 76 h 516"/>
                <a:gd name="T10" fmla="*/ 122 w 172"/>
                <a:gd name="T11" fmla="*/ 60 h 516"/>
                <a:gd name="T12" fmla="*/ 122 w 172"/>
                <a:gd name="T13" fmla="*/ 59 h 516"/>
                <a:gd name="T14" fmla="*/ 106 w 172"/>
                <a:gd name="T15" fmla="*/ 15 h 516"/>
                <a:gd name="T16" fmla="*/ 50 w 172"/>
                <a:gd name="T17" fmla="*/ 39 h 516"/>
                <a:gd name="T18" fmla="*/ 54 w 172"/>
                <a:gd name="T19" fmla="*/ 59 h 516"/>
                <a:gd name="T20" fmla="*/ 51 w 172"/>
                <a:gd name="T21" fmla="*/ 76 h 516"/>
                <a:gd name="T22" fmla="*/ 60 w 172"/>
                <a:gd name="T23" fmla="*/ 95 h 516"/>
                <a:gd name="T24" fmla="*/ 75 w 172"/>
                <a:gd name="T25" fmla="*/ 100 h 516"/>
                <a:gd name="T26" fmla="*/ 31 w 172"/>
                <a:gd name="T27" fmla="*/ 104 h 516"/>
                <a:gd name="T28" fmla="*/ 31 w 172"/>
                <a:gd name="T29" fmla="*/ 104 h 516"/>
                <a:gd name="T30" fmla="*/ 3 w 172"/>
                <a:gd name="T31" fmla="*/ 237 h 516"/>
                <a:gd name="T32" fmla="*/ 11 w 172"/>
                <a:gd name="T33" fmla="*/ 254 h 516"/>
                <a:gd name="T34" fmla="*/ 19 w 172"/>
                <a:gd name="T35" fmla="*/ 237 h 516"/>
                <a:gd name="T36" fmla="*/ 34 w 172"/>
                <a:gd name="T37" fmla="*/ 160 h 516"/>
                <a:gd name="T38" fmla="*/ 40 w 172"/>
                <a:gd name="T39" fmla="*/ 390 h 516"/>
                <a:gd name="T40" fmla="*/ 59 w 172"/>
                <a:gd name="T41" fmla="*/ 508 h 516"/>
                <a:gd name="T42" fmla="*/ 59 w 172"/>
                <a:gd name="T43" fmla="*/ 516 h 516"/>
                <a:gd name="T44" fmla="*/ 85 w 172"/>
                <a:gd name="T45" fmla="*/ 516 h 516"/>
                <a:gd name="T46" fmla="*/ 85 w 172"/>
                <a:gd name="T47" fmla="*/ 390 h 516"/>
                <a:gd name="T48" fmla="*/ 95 w 172"/>
                <a:gd name="T49" fmla="*/ 508 h 516"/>
                <a:gd name="T50" fmla="*/ 95 w 172"/>
                <a:gd name="T51" fmla="*/ 516 h 516"/>
                <a:gd name="T52" fmla="*/ 120 w 172"/>
                <a:gd name="T53" fmla="*/ 516 h 516"/>
                <a:gd name="T54" fmla="*/ 120 w 172"/>
                <a:gd name="T55" fmla="*/ 390 h 516"/>
                <a:gd name="T56" fmla="*/ 133 w 172"/>
                <a:gd name="T57" fmla="*/ 271 h 516"/>
                <a:gd name="T58" fmla="*/ 151 w 172"/>
                <a:gd name="T59" fmla="*/ 237 h 516"/>
                <a:gd name="T60" fmla="*/ 154 w 172"/>
                <a:gd name="T61" fmla="*/ 247 h 516"/>
                <a:gd name="T62" fmla="*/ 170 w 172"/>
                <a:gd name="T63" fmla="*/ 247 h 516"/>
                <a:gd name="T64" fmla="*/ 172 w 172"/>
                <a:gd name="T65" fmla="*/ 237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2" h="516">
                  <a:moveTo>
                    <a:pt x="142" y="104"/>
                  </a:moveTo>
                  <a:cubicBezTo>
                    <a:pt x="142" y="104"/>
                    <a:pt x="142" y="104"/>
                    <a:pt x="142" y="104"/>
                  </a:cubicBezTo>
                  <a:cubicBezTo>
                    <a:pt x="102" y="100"/>
                    <a:pt x="102" y="100"/>
                    <a:pt x="102" y="100"/>
                  </a:cubicBezTo>
                  <a:cubicBezTo>
                    <a:pt x="102" y="100"/>
                    <a:pt x="102" y="100"/>
                    <a:pt x="102" y="100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9" y="96"/>
                    <a:pt x="99" y="96"/>
                    <a:pt x="99" y="96"/>
                  </a:cubicBezTo>
                  <a:cubicBezTo>
                    <a:pt x="104" y="96"/>
                    <a:pt x="108" y="96"/>
                    <a:pt x="116" y="95"/>
                  </a:cubicBezTo>
                  <a:cubicBezTo>
                    <a:pt x="127" y="93"/>
                    <a:pt x="129" y="86"/>
                    <a:pt x="129" y="82"/>
                  </a:cubicBezTo>
                  <a:cubicBezTo>
                    <a:pt x="129" y="77"/>
                    <a:pt x="126" y="70"/>
                    <a:pt x="125" y="76"/>
                  </a:cubicBezTo>
                  <a:cubicBezTo>
                    <a:pt x="123" y="81"/>
                    <a:pt x="118" y="80"/>
                    <a:pt x="117" y="76"/>
                  </a:cubicBezTo>
                  <a:cubicBezTo>
                    <a:pt x="116" y="74"/>
                    <a:pt x="118" y="68"/>
                    <a:pt x="120" y="64"/>
                  </a:cubicBezTo>
                  <a:cubicBezTo>
                    <a:pt x="120" y="62"/>
                    <a:pt x="121" y="61"/>
                    <a:pt x="122" y="60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3" y="55"/>
                    <a:pt x="124" y="50"/>
                    <a:pt x="124" y="45"/>
                  </a:cubicBezTo>
                  <a:cubicBezTo>
                    <a:pt x="124" y="31"/>
                    <a:pt x="117" y="19"/>
                    <a:pt x="106" y="15"/>
                  </a:cubicBezTo>
                  <a:cubicBezTo>
                    <a:pt x="100" y="6"/>
                    <a:pt x="91" y="0"/>
                    <a:pt x="81" y="0"/>
                  </a:cubicBezTo>
                  <a:cubicBezTo>
                    <a:pt x="64" y="0"/>
                    <a:pt x="50" y="17"/>
                    <a:pt x="50" y="39"/>
                  </a:cubicBezTo>
                  <a:cubicBezTo>
                    <a:pt x="50" y="47"/>
                    <a:pt x="51" y="53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4" y="59"/>
                    <a:pt x="61" y="72"/>
                    <a:pt x="59" y="76"/>
                  </a:cubicBezTo>
                  <a:cubicBezTo>
                    <a:pt x="58" y="80"/>
                    <a:pt x="53" y="81"/>
                    <a:pt x="51" y="76"/>
                  </a:cubicBezTo>
                  <a:cubicBezTo>
                    <a:pt x="49" y="70"/>
                    <a:pt x="46" y="77"/>
                    <a:pt x="47" y="82"/>
                  </a:cubicBezTo>
                  <a:cubicBezTo>
                    <a:pt x="47" y="86"/>
                    <a:pt x="49" y="93"/>
                    <a:pt x="60" y="95"/>
                  </a:cubicBezTo>
                  <a:cubicBezTo>
                    <a:pt x="66" y="96"/>
                    <a:pt x="70" y="96"/>
                    <a:pt x="75" y="96"/>
                  </a:cubicBezTo>
                  <a:cubicBezTo>
                    <a:pt x="75" y="100"/>
                    <a:pt x="75" y="100"/>
                    <a:pt x="75" y="100"/>
                  </a:cubicBezTo>
                  <a:cubicBezTo>
                    <a:pt x="71" y="100"/>
                    <a:pt x="71" y="100"/>
                    <a:pt x="71" y="100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11" y="148"/>
                    <a:pt x="4" y="190"/>
                    <a:pt x="0" y="237"/>
                  </a:cubicBezTo>
                  <a:cubicBezTo>
                    <a:pt x="3" y="237"/>
                    <a:pt x="3" y="237"/>
                    <a:pt x="3" y="237"/>
                  </a:cubicBezTo>
                  <a:cubicBezTo>
                    <a:pt x="3" y="247"/>
                    <a:pt x="3" y="247"/>
                    <a:pt x="3" y="247"/>
                  </a:cubicBezTo>
                  <a:cubicBezTo>
                    <a:pt x="3" y="251"/>
                    <a:pt x="6" y="254"/>
                    <a:pt x="11" y="254"/>
                  </a:cubicBezTo>
                  <a:cubicBezTo>
                    <a:pt x="15" y="254"/>
                    <a:pt x="19" y="251"/>
                    <a:pt x="19" y="247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21" y="237"/>
                    <a:pt x="21" y="237"/>
                    <a:pt x="21" y="237"/>
                  </a:cubicBezTo>
                  <a:cubicBezTo>
                    <a:pt x="24" y="210"/>
                    <a:pt x="28" y="185"/>
                    <a:pt x="34" y="160"/>
                  </a:cubicBezTo>
                  <a:cubicBezTo>
                    <a:pt x="40" y="271"/>
                    <a:pt x="40" y="271"/>
                    <a:pt x="40" y="271"/>
                  </a:cubicBezTo>
                  <a:cubicBezTo>
                    <a:pt x="40" y="390"/>
                    <a:pt x="40" y="390"/>
                    <a:pt x="40" y="390"/>
                  </a:cubicBezTo>
                  <a:cubicBezTo>
                    <a:pt x="56" y="390"/>
                    <a:pt x="56" y="390"/>
                    <a:pt x="56" y="390"/>
                  </a:cubicBezTo>
                  <a:cubicBezTo>
                    <a:pt x="59" y="508"/>
                    <a:pt x="59" y="508"/>
                    <a:pt x="59" y="508"/>
                  </a:cubicBezTo>
                  <a:cubicBezTo>
                    <a:pt x="57" y="510"/>
                    <a:pt x="56" y="513"/>
                    <a:pt x="56" y="516"/>
                  </a:cubicBezTo>
                  <a:cubicBezTo>
                    <a:pt x="59" y="516"/>
                    <a:pt x="59" y="516"/>
                    <a:pt x="59" y="516"/>
                  </a:cubicBezTo>
                  <a:cubicBezTo>
                    <a:pt x="82" y="516"/>
                    <a:pt x="82" y="516"/>
                    <a:pt x="82" y="516"/>
                  </a:cubicBezTo>
                  <a:cubicBezTo>
                    <a:pt x="85" y="516"/>
                    <a:pt x="85" y="516"/>
                    <a:pt x="85" y="516"/>
                  </a:cubicBezTo>
                  <a:cubicBezTo>
                    <a:pt x="85" y="513"/>
                    <a:pt x="84" y="510"/>
                    <a:pt x="82" y="508"/>
                  </a:cubicBezTo>
                  <a:cubicBezTo>
                    <a:pt x="85" y="390"/>
                    <a:pt x="85" y="390"/>
                    <a:pt x="85" y="390"/>
                  </a:cubicBezTo>
                  <a:cubicBezTo>
                    <a:pt x="92" y="390"/>
                    <a:pt x="92" y="390"/>
                    <a:pt x="92" y="390"/>
                  </a:cubicBezTo>
                  <a:cubicBezTo>
                    <a:pt x="95" y="508"/>
                    <a:pt x="95" y="508"/>
                    <a:pt x="95" y="508"/>
                  </a:cubicBezTo>
                  <a:cubicBezTo>
                    <a:pt x="93" y="510"/>
                    <a:pt x="92" y="513"/>
                    <a:pt x="92" y="516"/>
                  </a:cubicBezTo>
                  <a:cubicBezTo>
                    <a:pt x="95" y="516"/>
                    <a:pt x="95" y="516"/>
                    <a:pt x="95" y="516"/>
                  </a:cubicBezTo>
                  <a:cubicBezTo>
                    <a:pt x="117" y="516"/>
                    <a:pt x="117" y="516"/>
                    <a:pt x="117" y="516"/>
                  </a:cubicBezTo>
                  <a:cubicBezTo>
                    <a:pt x="120" y="516"/>
                    <a:pt x="120" y="516"/>
                    <a:pt x="120" y="516"/>
                  </a:cubicBezTo>
                  <a:cubicBezTo>
                    <a:pt x="120" y="513"/>
                    <a:pt x="119" y="510"/>
                    <a:pt x="117" y="508"/>
                  </a:cubicBezTo>
                  <a:cubicBezTo>
                    <a:pt x="120" y="390"/>
                    <a:pt x="120" y="390"/>
                    <a:pt x="120" y="390"/>
                  </a:cubicBezTo>
                  <a:cubicBezTo>
                    <a:pt x="133" y="390"/>
                    <a:pt x="133" y="390"/>
                    <a:pt x="133" y="390"/>
                  </a:cubicBezTo>
                  <a:cubicBezTo>
                    <a:pt x="133" y="271"/>
                    <a:pt x="133" y="271"/>
                    <a:pt x="133" y="271"/>
                  </a:cubicBezTo>
                  <a:cubicBezTo>
                    <a:pt x="139" y="160"/>
                    <a:pt x="139" y="160"/>
                    <a:pt x="139" y="160"/>
                  </a:cubicBezTo>
                  <a:cubicBezTo>
                    <a:pt x="145" y="185"/>
                    <a:pt x="148" y="210"/>
                    <a:pt x="151" y="237"/>
                  </a:cubicBezTo>
                  <a:cubicBezTo>
                    <a:pt x="154" y="237"/>
                    <a:pt x="154" y="237"/>
                    <a:pt x="154" y="237"/>
                  </a:cubicBezTo>
                  <a:cubicBezTo>
                    <a:pt x="154" y="247"/>
                    <a:pt x="154" y="247"/>
                    <a:pt x="154" y="247"/>
                  </a:cubicBezTo>
                  <a:cubicBezTo>
                    <a:pt x="154" y="251"/>
                    <a:pt x="157" y="254"/>
                    <a:pt x="162" y="254"/>
                  </a:cubicBezTo>
                  <a:cubicBezTo>
                    <a:pt x="166" y="254"/>
                    <a:pt x="170" y="251"/>
                    <a:pt x="170" y="24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2" y="237"/>
                    <a:pt x="172" y="237"/>
                    <a:pt x="172" y="237"/>
                  </a:cubicBezTo>
                  <a:cubicBezTo>
                    <a:pt x="168" y="190"/>
                    <a:pt x="162" y="148"/>
                    <a:pt x="142" y="104"/>
                  </a:cubicBezTo>
                  <a:close/>
                </a:path>
              </a:pathLst>
            </a:custGeom>
            <a:solidFill>
              <a:srgbClr val="005A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3" tIns="45702" rIns="91403" bIns="45702" numCol="1" anchor="t" anchorCtr="0" compatLnSpc="1">
              <a:prstTxWarp prst="textNoShape">
                <a:avLst/>
              </a:prstTxWarp>
            </a:bodyPr>
            <a:lstStyle/>
            <a:p>
              <a:pPr defTabSz="932319"/>
              <a:endParaRPr lang="en-US" sz="1835">
                <a:solidFill>
                  <a:srgbClr val="404040"/>
                </a:solidFill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7572057" y="4838541"/>
              <a:ext cx="763537" cy="2155984"/>
              <a:chOff x="7160079" y="4735640"/>
              <a:chExt cx="748634" cy="2113902"/>
            </a:xfrm>
          </p:grpSpPr>
          <p:sp>
            <p:nvSpPr>
              <p:cNvPr id="144" name="Freeform 421"/>
              <p:cNvSpPr>
                <a:spLocks/>
              </p:cNvSpPr>
              <p:nvPr/>
            </p:nvSpPr>
            <p:spPr bwMode="auto">
              <a:xfrm flipH="1">
                <a:off x="7511204" y="6013176"/>
                <a:ext cx="205800" cy="824156"/>
              </a:xfrm>
              <a:custGeom>
                <a:avLst/>
                <a:gdLst>
                  <a:gd name="T0" fmla="*/ 63 w 82"/>
                  <a:gd name="T1" fmla="*/ 309 h 309"/>
                  <a:gd name="T2" fmla="*/ 9 w 82"/>
                  <a:gd name="T3" fmla="*/ 309 h 309"/>
                  <a:gd name="T4" fmla="*/ 0 w 82"/>
                  <a:gd name="T5" fmla="*/ 0 h 309"/>
                  <a:gd name="T6" fmla="*/ 82 w 82"/>
                  <a:gd name="T7" fmla="*/ 0 h 309"/>
                  <a:gd name="T8" fmla="*/ 63 w 82"/>
                  <a:gd name="T9" fmla="*/ 309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309">
                    <a:moveTo>
                      <a:pt x="63" y="309"/>
                    </a:moveTo>
                    <a:lnTo>
                      <a:pt x="9" y="309"/>
                    </a:lnTo>
                    <a:lnTo>
                      <a:pt x="0" y="0"/>
                    </a:lnTo>
                    <a:lnTo>
                      <a:pt x="82" y="0"/>
                    </a:lnTo>
                    <a:lnTo>
                      <a:pt x="63" y="309"/>
                    </a:lnTo>
                    <a:close/>
                  </a:path>
                </a:pathLst>
              </a:custGeom>
              <a:solidFill>
                <a:srgbClr val="0018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  <p:sp>
            <p:nvSpPr>
              <p:cNvPr id="145" name="Freeform 422"/>
              <p:cNvSpPr>
                <a:spLocks/>
              </p:cNvSpPr>
              <p:nvPr/>
            </p:nvSpPr>
            <p:spPr bwMode="auto">
              <a:xfrm flipH="1">
                <a:off x="7570639" y="6789308"/>
                <a:ext cx="120468" cy="60234"/>
              </a:xfrm>
              <a:custGeom>
                <a:avLst/>
                <a:gdLst>
                  <a:gd name="T0" fmla="*/ 17 w 34"/>
                  <a:gd name="T1" fmla="*/ 0 h 17"/>
                  <a:gd name="T2" fmla="*/ 0 w 34"/>
                  <a:gd name="T3" fmla="*/ 17 h 17"/>
                  <a:gd name="T4" fmla="*/ 34 w 34"/>
                  <a:gd name="T5" fmla="*/ 17 h 17"/>
                  <a:gd name="T6" fmla="*/ 17 w 34"/>
                  <a:gd name="T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17">
                    <a:moveTo>
                      <a:pt x="17" y="0"/>
                    </a:moveTo>
                    <a:cubicBezTo>
                      <a:pt x="7" y="0"/>
                      <a:pt x="0" y="8"/>
                      <a:pt x="0" y="17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8"/>
                      <a:pt x="26" y="0"/>
                      <a:pt x="17" y="0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  <p:sp>
            <p:nvSpPr>
              <p:cNvPr id="146" name="Freeform 423"/>
              <p:cNvSpPr>
                <a:spLocks/>
              </p:cNvSpPr>
              <p:nvPr/>
            </p:nvSpPr>
            <p:spPr bwMode="auto">
              <a:xfrm flipH="1">
                <a:off x="7344823" y="6010056"/>
                <a:ext cx="205800" cy="814381"/>
              </a:xfrm>
              <a:custGeom>
                <a:avLst/>
                <a:gdLst>
                  <a:gd name="T0" fmla="*/ 19 w 82"/>
                  <a:gd name="T1" fmla="*/ 309 h 309"/>
                  <a:gd name="T2" fmla="*/ 73 w 82"/>
                  <a:gd name="T3" fmla="*/ 309 h 309"/>
                  <a:gd name="T4" fmla="*/ 82 w 82"/>
                  <a:gd name="T5" fmla="*/ 0 h 309"/>
                  <a:gd name="T6" fmla="*/ 0 w 82"/>
                  <a:gd name="T7" fmla="*/ 0 h 309"/>
                  <a:gd name="T8" fmla="*/ 19 w 82"/>
                  <a:gd name="T9" fmla="*/ 309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309">
                    <a:moveTo>
                      <a:pt x="19" y="309"/>
                    </a:moveTo>
                    <a:lnTo>
                      <a:pt x="73" y="309"/>
                    </a:lnTo>
                    <a:lnTo>
                      <a:pt x="82" y="0"/>
                    </a:lnTo>
                    <a:lnTo>
                      <a:pt x="0" y="0"/>
                    </a:lnTo>
                    <a:lnTo>
                      <a:pt x="19" y="309"/>
                    </a:lnTo>
                    <a:close/>
                  </a:path>
                </a:pathLst>
              </a:custGeom>
              <a:solidFill>
                <a:srgbClr val="0018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  <p:sp>
            <p:nvSpPr>
              <p:cNvPr id="147" name="Freeform 424"/>
              <p:cNvSpPr>
                <a:spLocks/>
              </p:cNvSpPr>
              <p:nvPr/>
            </p:nvSpPr>
            <p:spPr bwMode="auto">
              <a:xfrm flipH="1">
                <a:off x="7374675" y="6789191"/>
                <a:ext cx="120468" cy="60234"/>
              </a:xfrm>
              <a:custGeom>
                <a:avLst/>
                <a:gdLst>
                  <a:gd name="T0" fmla="*/ 17 w 34"/>
                  <a:gd name="T1" fmla="*/ 0 h 17"/>
                  <a:gd name="T2" fmla="*/ 34 w 34"/>
                  <a:gd name="T3" fmla="*/ 17 h 17"/>
                  <a:gd name="T4" fmla="*/ 0 w 34"/>
                  <a:gd name="T5" fmla="*/ 17 h 17"/>
                  <a:gd name="T6" fmla="*/ 17 w 34"/>
                  <a:gd name="T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17">
                    <a:moveTo>
                      <a:pt x="17" y="0"/>
                    </a:moveTo>
                    <a:cubicBezTo>
                      <a:pt x="27" y="0"/>
                      <a:pt x="34" y="8"/>
                      <a:pt x="34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  <p:grpSp>
            <p:nvGrpSpPr>
              <p:cNvPr id="148" name="Group 147"/>
              <p:cNvGrpSpPr/>
              <p:nvPr/>
            </p:nvGrpSpPr>
            <p:grpSpPr>
              <a:xfrm>
                <a:off x="7348678" y="4735640"/>
                <a:ext cx="376572" cy="534507"/>
                <a:chOff x="7405547" y="4764560"/>
                <a:chExt cx="302717" cy="429678"/>
              </a:xfrm>
            </p:grpSpPr>
            <p:sp>
              <p:nvSpPr>
                <p:cNvPr id="161" name="Freeform 418"/>
                <p:cNvSpPr>
                  <a:spLocks/>
                </p:cNvSpPr>
                <p:nvPr/>
              </p:nvSpPr>
              <p:spPr bwMode="auto">
                <a:xfrm flipH="1">
                  <a:off x="7405547" y="4764560"/>
                  <a:ext cx="302717" cy="389208"/>
                </a:xfrm>
                <a:custGeom>
                  <a:avLst/>
                  <a:gdLst>
                    <a:gd name="T0" fmla="*/ 90 w 90"/>
                    <a:gd name="T1" fmla="*/ 55 h 116"/>
                    <a:gd name="T2" fmla="*/ 67 w 90"/>
                    <a:gd name="T3" fmla="*/ 17 h 116"/>
                    <a:gd name="T4" fmla="*/ 38 w 90"/>
                    <a:gd name="T5" fmla="*/ 0 h 116"/>
                    <a:gd name="T6" fmla="*/ 0 w 90"/>
                    <a:gd name="T7" fmla="*/ 47 h 116"/>
                    <a:gd name="T8" fmla="*/ 3 w 90"/>
                    <a:gd name="T9" fmla="*/ 111 h 116"/>
                    <a:gd name="T10" fmla="*/ 38 w 90"/>
                    <a:gd name="T11" fmla="*/ 116 h 116"/>
                    <a:gd name="T12" fmla="*/ 39 w 90"/>
                    <a:gd name="T13" fmla="*/ 116 h 116"/>
                    <a:gd name="T14" fmla="*/ 41 w 90"/>
                    <a:gd name="T15" fmla="*/ 116 h 116"/>
                    <a:gd name="T16" fmla="*/ 41 w 90"/>
                    <a:gd name="T17" fmla="*/ 116 h 116"/>
                    <a:gd name="T18" fmla="*/ 45 w 90"/>
                    <a:gd name="T19" fmla="*/ 116 h 116"/>
                    <a:gd name="T20" fmla="*/ 46 w 90"/>
                    <a:gd name="T21" fmla="*/ 116 h 116"/>
                    <a:gd name="T22" fmla="*/ 47 w 90"/>
                    <a:gd name="T23" fmla="*/ 116 h 116"/>
                    <a:gd name="T24" fmla="*/ 50 w 90"/>
                    <a:gd name="T25" fmla="*/ 116 h 116"/>
                    <a:gd name="T26" fmla="*/ 50 w 90"/>
                    <a:gd name="T27" fmla="*/ 116 h 116"/>
                    <a:gd name="T28" fmla="*/ 52 w 90"/>
                    <a:gd name="T29" fmla="*/ 116 h 116"/>
                    <a:gd name="T30" fmla="*/ 53 w 90"/>
                    <a:gd name="T31" fmla="*/ 116 h 116"/>
                    <a:gd name="T32" fmla="*/ 86 w 90"/>
                    <a:gd name="T33" fmla="*/ 111 h 116"/>
                    <a:gd name="T34" fmla="*/ 90 w 90"/>
                    <a:gd name="T35" fmla="*/ 55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0" h="116">
                      <a:moveTo>
                        <a:pt x="90" y="55"/>
                      </a:moveTo>
                      <a:cubicBezTo>
                        <a:pt x="90" y="37"/>
                        <a:pt x="80" y="22"/>
                        <a:pt x="67" y="17"/>
                      </a:cubicBezTo>
                      <a:cubicBezTo>
                        <a:pt x="60" y="6"/>
                        <a:pt x="50" y="0"/>
                        <a:pt x="38" y="0"/>
                      </a:cubicBezTo>
                      <a:cubicBezTo>
                        <a:pt x="17" y="0"/>
                        <a:pt x="0" y="21"/>
                        <a:pt x="0" y="47"/>
                      </a:cubicBezTo>
                      <a:cubicBezTo>
                        <a:pt x="0" y="52"/>
                        <a:pt x="2" y="85"/>
                        <a:pt x="3" y="111"/>
                      </a:cubicBezTo>
                      <a:cubicBezTo>
                        <a:pt x="14" y="114"/>
                        <a:pt x="26" y="116"/>
                        <a:pt x="38" y="116"/>
                      </a:cubicBezTo>
                      <a:cubicBezTo>
                        <a:pt x="38" y="116"/>
                        <a:pt x="39" y="116"/>
                        <a:pt x="39" y="116"/>
                      </a:cubicBezTo>
                      <a:cubicBezTo>
                        <a:pt x="40" y="116"/>
                        <a:pt x="41" y="116"/>
                        <a:pt x="41" y="116"/>
                      </a:cubicBezTo>
                      <a:cubicBezTo>
                        <a:pt x="41" y="116"/>
                        <a:pt x="41" y="116"/>
                        <a:pt x="41" y="116"/>
                      </a:cubicBezTo>
                      <a:cubicBezTo>
                        <a:pt x="42" y="116"/>
                        <a:pt x="44" y="116"/>
                        <a:pt x="45" y="116"/>
                      </a:cubicBezTo>
                      <a:cubicBezTo>
                        <a:pt x="45" y="116"/>
                        <a:pt x="45" y="116"/>
                        <a:pt x="46" y="116"/>
                      </a:cubicBezTo>
                      <a:cubicBezTo>
                        <a:pt x="46" y="116"/>
                        <a:pt x="46" y="116"/>
                        <a:pt x="47" y="116"/>
                      </a:cubicBezTo>
                      <a:cubicBezTo>
                        <a:pt x="48" y="116"/>
                        <a:pt x="49" y="116"/>
                        <a:pt x="50" y="116"/>
                      </a:cubicBezTo>
                      <a:cubicBezTo>
                        <a:pt x="50" y="116"/>
                        <a:pt x="50" y="116"/>
                        <a:pt x="50" y="116"/>
                      </a:cubicBezTo>
                      <a:cubicBezTo>
                        <a:pt x="50" y="116"/>
                        <a:pt x="51" y="116"/>
                        <a:pt x="52" y="116"/>
                      </a:cubicBezTo>
                      <a:cubicBezTo>
                        <a:pt x="53" y="116"/>
                        <a:pt x="53" y="116"/>
                        <a:pt x="53" y="116"/>
                      </a:cubicBezTo>
                      <a:cubicBezTo>
                        <a:pt x="65" y="116"/>
                        <a:pt x="76" y="114"/>
                        <a:pt x="86" y="111"/>
                      </a:cubicBezTo>
                      <a:cubicBezTo>
                        <a:pt x="87" y="87"/>
                        <a:pt x="90" y="58"/>
                        <a:pt x="90" y="55"/>
                      </a:cubicBezTo>
                      <a:close/>
                    </a:path>
                  </a:pathLst>
                </a:custGeom>
                <a:solidFill>
                  <a:srgbClr val="CC9900"/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62" name="Freeform 428"/>
                <p:cNvSpPr>
                  <a:spLocks/>
                </p:cNvSpPr>
                <p:nvPr/>
              </p:nvSpPr>
              <p:spPr bwMode="auto">
                <a:xfrm flipH="1">
                  <a:off x="7450366" y="4897191"/>
                  <a:ext cx="0" cy="2562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63" name="Freeform 429"/>
                <p:cNvSpPr>
                  <a:spLocks/>
                </p:cNvSpPr>
                <p:nvPr/>
              </p:nvSpPr>
              <p:spPr bwMode="auto">
                <a:xfrm flipH="1">
                  <a:off x="7450366" y="489206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64" name="Freeform 430"/>
                <p:cNvSpPr>
                  <a:spLocks/>
                </p:cNvSpPr>
                <p:nvPr/>
              </p:nvSpPr>
              <p:spPr bwMode="auto">
                <a:xfrm flipH="1">
                  <a:off x="7455487" y="488182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65" name="Freeform 431"/>
                <p:cNvSpPr>
                  <a:spLocks/>
                </p:cNvSpPr>
                <p:nvPr/>
              </p:nvSpPr>
              <p:spPr bwMode="auto">
                <a:xfrm flipH="1">
                  <a:off x="7452927" y="488694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66" name="Freeform 432"/>
                <p:cNvSpPr>
                  <a:spLocks/>
                </p:cNvSpPr>
                <p:nvPr/>
              </p:nvSpPr>
              <p:spPr bwMode="auto">
                <a:xfrm flipH="1">
                  <a:off x="7668031" y="488182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67" name="Freeform 433"/>
                <p:cNvSpPr>
                  <a:spLocks/>
                </p:cNvSpPr>
                <p:nvPr/>
              </p:nvSpPr>
              <p:spPr bwMode="auto">
                <a:xfrm flipH="1">
                  <a:off x="7450366" y="4899751"/>
                  <a:ext cx="0" cy="512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68" name="Freeform 434"/>
                <p:cNvSpPr>
                  <a:spLocks/>
                </p:cNvSpPr>
                <p:nvPr/>
              </p:nvSpPr>
              <p:spPr bwMode="auto">
                <a:xfrm flipH="1">
                  <a:off x="7450366" y="4907434"/>
                  <a:ext cx="0" cy="2562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69" name="Freeform 435"/>
                <p:cNvSpPr>
                  <a:spLocks/>
                </p:cNvSpPr>
                <p:nvPr/>
              </p:nvSpPr>
              <p:spPr bwMode="auto">
                <a:xfrm flipH="1">
                  <a:off x="7455487" y="487926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70" name="Freeform 436"/>
                <p:cNvSpPr>
                  <a:spLocks/>
                </p:cNvSpPr>
                <p:nvPr/>
              </p:nvSpPr>
              <p:spPr bwMode="auto">
                <a:xfrm flipH="1">
                  <a:off x="7675712" y="490487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71" name="Freeform 437"/>
                <p:cNvSpPr>
                  <a:spLocks/>
                </p:cNvSpPr>
                <p:nvPr/>
              </p:nvSpPr>
              <p:spPr bwMode="auto">
                <a:xfrm flipH="1">
                  <a:off x="7670591" y="489206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72" name="Freeform 438"/>
                <p:cNvSpPr>
                  <a:spLocks/>
                </p:cNvSpPr>
                <p:nvPr/>
              </p:nvSpPr>
              <p:spPr bwMode="auto">
                <a:xfrm flipH="1">
                  <a:off x="7670591" y="488950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73" name="Freeform 439"/>
                <p:cNvSpPr>
                  <a:spLocks/>
                </p:cNvSpPr>
                <p:nvPr/>
              </p:nvSpPr>
              <p:spPr bwMode="auto">
                <a:xfrm flipH="1">
                  <a:off x="7675712" y="489975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D60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74" name="Freeform 440"/>
                <p:cNvSpPr>
                  <a:spLocks/>
                </p:cNvSpPr>
                <p:nvPr/>
              </p:nvSpPr>
              <p:spPr bwMode="auto">
                <a:xfrm flipH="1">
                  <a:off x="7427318" y="4871583"/>
                  <a:ext cx="268879" cy="322655"/>
                </a:xfrm>
                <a:custGeom>
                  <a:avLst/>
                  <a:gdLst>
                    <a:gd name="T0" fmla="*/ 71 w 75"/>
                    <a:gd name="T1" fmla="*/ 16 h 90"/>
                    <a:gd name="T2" fmla="*/ 69 w 75"/>
                    <a:gd name="T3" fmla="*/ 16 h 90"/>
                    <a:gd name="T4" fmla="*/ 69 w 75"/>
                    <a:gd name="T5" fmla="*/ 11 h 90"/>
                    <a:gd name="T6" fmla="*/ 69 w 75"/>
                    <a:gd name="T7" fmla="*/ 10 h 90"/>
                    <a:gd name="T8" fmla="*/ 69 w 75"/>
                    <a:gd name="T9" fmla="*/ 9 h 90"/>
                    <a:gd name="T10" fmla="*/ 69 w 75"/>
                    <a:gd name="T11" fmla="*/ 8 h 90"/>
                    <a:gd name="T12" fmla="*/ 69 w 75"/>
                    <a:gd name="T13" fmla="*/ 8 h 90"/>
                    <a:gd name="T14" fmla="*/ 69 w 75"/>
                    <a:gd name="T15" fmla="*/ 7 h 90"/>
                    <a:gd name="T16" fmla="*/ 69 w 75"/>
                    <a:gd name="T17" fmla="*/ 6 h 90"/>
                    <a:gd name="T18" fmla="*/ 69 w 75"/>
                    <a:gd name="T19" fmla="*/ 6 h 90"/>
                    <a:gd name="T20" fmla="*/ 68 w 75"/>
                    <a:gd name="T21" fmla="*/ 4 h 90"/>
                    <a:gd name="T22" fmla="*/ 68 w 75"/>
                    <a:gd name="T23" fmla="*/ 4 h 90"/>
                    <a:gd name="T24" fmla="*/ 67 w 75"/>
                    <a:gd name="T25" fmla="*/ 3 h 90"/>
                    <a:gd name="T26" fmla="*/ 67 w 75"/>
                    <a:gd name="T27" fmla="*/ 3 h 90"/>
                    <a:gd name="T28" fmla="*/ 67 w 75"/>
                    <a:gd name="T29" fmla="*/ 2 h 90"/>
                    <a:gd name="T30" fmla="*/ 67 w 75"/>
                    <a:gd name="T31" fmla="*/ 2 h 90"/>
                    <a:gd name="T32" fmla="*/ 61 w 75"/>
                    <a:gd name="T33" fmla="*/ 3 h 90"/>
                    <a:gd name="T34" fmla="*/ 50 w 75"/>
                    <a:gd name="T35" fmla="*/ 0 h 90"/>
                    <a:gd name="T36" fmla="*/ 31 w 75"/>
                    <a:gd name="T37" fmla="*/ 3 h 90"/>
                    <a:gd name="T38" fmla="*/ 11 w 75"/>
                    <a:gd name="T39" fmla="*/ 0 h 90"/>
                    <a:gd name="T40" fmla="*/ 8 w 75"/>
                    <a:gd name="T41" fmla="*/ 3 h 90"/>
                    <a:gd name="T42" fmla="*/ 8 w 75"/>
                    <a:gd name="T43" fmla="*/ 3 h 90"/>
                    <a:gd name="T44" fmla="*/ 7 w 75"/>
                    <a:gd name="T45" fmla="*/ 5 h 90"/>
                    <a:gd name="T46" fmla="*/ 7 w 75"/>
                    <a:gd name="T47" fmla="*/ 5 h 90"/>
                    <a:gd name="T48" fmla="*/ 7 w 75"/>
                    <a:gd name="T49" fmla="*/ 6 h 90"/>
                    <a:gd name="T50" fmla="*/ 7 w 75"/>
                    <a:gd name="T51" fmla="*/ 6 h 90"/>
                    <a:gd name="T52" fmla="*/ 6 w 75"/>
                    <a:gd name="T53" fmla="*/ 8 h 90"/>
                    <a:gd name="T54" fmla="*/ 6 w 75"/>
                    <a:gd name="T55" fmla="*/ 8 h 90"/>
                    <a:gd name="T56" fmla="*/ 6 w 75"/>
                    <a:gd name="T57" fmla="*/ 9 h 90"/>
                    <a:gd name="T58" fmla="*/ 6 w 75"/>
                    <a:gd name="T59" fmla="*/ 9 h 90"/>
                    <a:gd name="T60" fmla="*/ 6 w 75"/>
                    <a:gd name="T61" fmla="*/ 11 h 90"/>
                    <a:gd name="T62" fmla="*/ 6 w 75"/>
                    <a:gd name="T63" fmla="*/ 16 h 90"/>
                    <a:gd name="T64" fmla="*/ 5 w 75"/>
                    <a:gd name="T65" fmla="*/ 16 h 90"/>
                    <a:gd name="T66" fmla="*/ 0 w 75"/>
                    <a:gd name="T67" fmla="*/ 21 h 90"/>
                    <a:gd name="T68" fmla="*/ 0 w 75"/>
                    <a:gd name="T69" fmla="*/ 33 h 90"/>
                    <a:gd name="T70" fmla="*/ 6 w 75"/>
                    <a:gd name="T71" fmla="*/ 38 h 90"/>
                    <a:gd name="T72" fmla="*/ 11 w 75"/>
                    <a:gd name="T73" fmla="*/ 51 h 90"/>
                    <a:gd name="T74" fmla="*/ 22 w 75"/>
                    <a:gd name="T75" fmla="*/ 66 h 90"/>
                    <a:gd name="T76" fmla="*/ 24 w 75"/>
                    <a:gd name="T77" fmla="*/ 80 h 90"/>
                    <a:gd name="T78" fmla="*/ 38 w 75"/>
                    <a:gd name="T79" fmla="*/ 90 h 90"/>
                    <a:gd name="T80" fmla="*/ 52 w 75"/>
                    <a:gd name="T81" fmla="*/ 80 h 90"/>
                    <a:gd name="T82" fmla="*/ 54 w 75"/>
                    <a:gd name="T83" fmla="*/ 66 h 90"/>
                    <a:gd name="T84" fmla="*/ 64 w 75"/>
                    <a:gd name="T85" fmla="*/ 51 h 90"/>
                    <a:gd name="T86" fmla="*/ 69 w 75"/>
                    <a:gd name="T87" fmla="*/ 38 h 90"/>
                    <a:gd name="T88" fmla="*/ 75 w 75"/>
                    <a:gd name="T89" fmla="*/ 33 h 90"/>
                    <a:gd name="T90" fmla="*/ 75 w 75"/>
                    <a:gd name="T91" fmla="*/ 21 h 90"/>
                    <a:gd name="T92" fmla="*/ 71 w 75"/>
                    <a:gd name="T93" fmla="*/ 1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75" h="90">
                      <a:moveTo>
                        <a:pt x="71" y="16"/>
                      </a:moveTo>
                      <a:cubicBezTo>
                        <a:pt x="71" y="16"/>
                        <a:pt x="70" y="16"/>
                        <a:pt x="69" y="16"/>
                      </a:cubicBezTo>
                      <a:cubicBezTo>
                        <a:pt x="69" y="11"/>
                        <a:pt x="69" y="11"/>
                        <a:pt x="69" y="11"/>
                      </a:cubicBezTo>
                      <a:cubicBezTo>
                        <a:pt x="69" y="11"/>
                        <a:pt x="69" y="10"/>
                        <a:pt x="69" y="10"/>
                      </a:cubicBezTo>
                      <a:cubicBezTo>
                        <a:pt x="69" y="9"/>
                        <a:pt x="69" y="9"/>
                        <a:pt x="69" y="9"/>
                      </a:cubicBezTo>
                      <a:cubicBezTo>
                        <a:pt x="69" y="9"/>
                        <a:pt x="69" y="9"/>
                        <a:pt x="69" y="8"/>
                      </a:cubicBezTo>
                      <a:cubicBezTo>
                        <a:pt x="69" y="8"/>
                        <a:pt x="69" y="8"/>
                        <a:pt x="69" y="8"/>
                      </a:cubicBezTo>
                      <a:cubicBezTo>
                        <a:pt x="69" y="7"/>
                        <a:pt x="69" y="7"/>
                        <a:pt x="69" y="7"/>
                      </a:cubicBezTo>
                      <a:cubicBezTo>
                        <a:pt x="69" y="7"/>
                        <a:pt x="69" y="7"/>
                        <a:pt x="69" y="6"/>
                      </a:cubicBezTo>
                      <a:cubicBezTo>
                        <a:pt x="69" y="6"/>
                        <a:pt x="69" y="6"/>
                        <a:pt x="69" y="6"/>
                      </a:cubicBezTo>
                      <a:cubicBezTo>
                        <a:pt x="68" y="5"/>
                        <a:pt x="68" y="5"/>
                        <a:pt x="68" y="4"/>
                      </a:cubicBezTo>
                      <a:cubicBezTo>
                        <a:pt x="68" y="4"/>
                        <a:pt x="68" y="4"/>
                        <a:pt x="68" y="4"/>
                      </a:cubicBezTo>
                      <a:cubicBezTo>
                        <a:pt x="68" y="4"/>
                        <a:pt x="67" y="3"/>
                        <a:pt x="67" y="3"/>
                      </a:cubicBezTo>
                      <a:cubicBezTo>
                        <a:pt x="67" y="3"/>
                        <a:pt x="67" y="3"/>
                        <a:pt x="67" y="3"/>
                      </a:cubicBezTo>
                      <a:cubicBezTo>
                        <a:pt x="67" y="3"/>
                        <a:pt x="67" y="2"/>
                        <a:pt x="67" y="2"/>
                      </a:cubicBezTo>
                      <a:cubicBezTo>
                        <a:pt x="67" y="2"/>
                        <a:pt x="67" y="2"/>
                        <a:pt x="67" y="2"/>
                      </a:cubicBezTo>
                      <a:cubicBezTo>
                        <a:pt x="65" y="3"/>
                        <a:pt x="63" y="3"/>
                        <a:pt x="61" y="3"/>
                      </a:cubicBezTo>
                      <a:cubicBezTo>
                        <a:pt x="56" y="3"/>
                        <a:pt x="52" y="2"/>
                        <a:pt x="50" y="0"/>
                      </a:cubicBezTo>
                      <a:cubicBezTo>
                        <a:pt x="46" y="2"/>
                        <a:pt x="39" y="3"/>
                        <a:pt x="31" y="3"/>
                      </a:cubicBezTo>
                      <a:cubicBezTo>
                        <a:pt x="23" y="3"/>
                        <a:pt x="15" y="2"/>
                        <a:pt x="11" y="0"/>
                      </a:cubicBezTo>
                      <a:cubicBezTo>
                        <a:pt x="10" y="1"/>
                        <a:pt x="9" y="2"/>
                        <a:pt x="8" y="3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8" y="4"/>
                        <a:pt x="7" y="4"/>
                        <a:pt x="7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7" y="5"/>
                        <a:pt x="7" y="6"/>
                        <a:pt x="7" y="6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6" y="7"/>
                        <a:pt x="6" y="7"/>
                        <a:pt x="6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6" y="8"/>
                        <a:pt x="6" y="9"/>
                        <a:pt x="6" y="9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6" y="10"/>
                        <a:pt x="6" y="11"/>
                        <a:pt x="6" y="11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6" y="16"/>
                        <a:pt x="5" y="16"/>
                        <a:pt x="5" y="16"/>
                      </a:cubicBezTo>
                      <a:cubicBezTo>
                        <a:pt x="2" y="16"/>
                        <a:pt x="0" y="18"/>
                        <a:pt x="0" y="21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6"/>
                        <a:pt x="3" y="38"/>
                        <a:pt x="6" y="38"/>
                      </a:cubicBezTo>
                      <a:cubicBezTo>
                        <a:pt x="11" y="51"/>
                        <a:pt x="11" y="51"/>
                        <a:pt x="11" y="51"/>
                      </a:cubicBezTo>
                      <a:cubicBezTo>
                        <a:pt x="13" y="59"/>
                        <a:pt x="17" y="64"/>
                        <a:pt x="22" y="66"/>
                      </a:cubicBezTo>
                      <a:cubicBezTo>
                        <a:pt x="24" y="80"/>
                        <a:pt x="24" y="80"/>
                        <a:pt x="24" y="80"/>
                      </a:cubicBezTo>
                      <a:cubicBezTo>
                        <a:pt x="38" y="90"/>
                        <a:pt x="38" y="90"/>
                        <a:pt x="38" y="90"/>
                      </a:cubicBezTo>
                      <a:cubicBezTo>
                        <a:pt x="52" y="80"/>
                        <a:pt x="52" y="80"/>
                        <a:pt x="52" y="80"/>
                      </a:cubicBezTo>
                      <a:cubicBezTo>
                        <a:pt x="54" y="66"/>
                        <a:pt x="54" y="66"/>
                        <a:pt x="54" y="66"/>
                      </a:cubicBezTo>
                      <a:cubicBezTo>
                        <a:pt x="59" y="64"/>
                        <a:pt x="61" y="59"/>
                        <a:pt x="64" y="51"/>
                      </a:cubicBezTo>
                      <a:cubicBezTo>
                        <a:pt x="69" y="38"/>
                        <a:pt x="69" y="38"/>
                        <a:pt x="69" y="38"/>
                      </a:cubicBezTo>
                      <a:cubicBezTo>
                        <a:pt x="73" y="38"/>
                        <a:pt x="75" y="36"/>
                        <a:pt x="75" y="33"/>
                      </a:cubicBezTo>
                      <a:cubicBezTo>
                        <a:pt x="75" y="21"/>
                        <a:pt x="75" y="21"/>
                        <a:pt x="75" y="21"/>
                      </a:cubicBezTo>
                      <a:cubicBezTo>
                        <a:pt x="75" y="19"/>
                        <a:pt x="73" y="17"/>
                        <a:pt x="71" y="16"/>
                      </a:cubicBezTo>
                      <a:close/>
                    </a:path>
                  </a:pathLst>
                </a:custGeom>
                <a:solidFill>
                  <a:srgbClr val="E0BB8D"/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</p:grpSp>
          <p:sp>
            <p:nvSpPr>
              <p:cNvPr id="149" name="Rectangle 155"/>
              <p:cNvSpPr>
                <a:spLocks noChangeArrowheads="1"/>
              </p:cNvSpPr>
              <p:nvPr/>
            </p:nvSpPr>
            <p:spPr bwMode="auto">
              <a:xfrm>
                <a:off x="7368120" y="5217767"/>
                <a:ext cx="348635" cy="300075"/>
              </a:xfrm>
              <a:prstGeom prst="rect">
                <a:avLst/>
              </a:prstGeom>
              <a:solidFill>
                <a:srgbClr val="E2B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  <p:sp>
            <p:nvSpPr>
              <p:cNvPr id="150" name="Freeform 163"/>
              <p:cNvSpPr>
                <a:spLocks/>
              </p:cNvSpPr>
              <p:nvPr/>
            </p:nvSpPr>
            <p:spPr bwMode="auto">
              <a:xfrm>
                <a:off x="7472940" y="5148924"/>
                <a:ext cx="143142" cy="236495"/>
              </a:xfrm>
              <a:custGeom>
                <a:avLst/>
                <a:gdLst>
                  <a:gd name="T0" fmla="*/ 46 w 92"/>
                  <a:gd name="T1" fmla="*/ 152 h 152"/>
                  <a:gd name="T2" fmla="*/ 0 w 92"/>
                  <a:gd name="T3" fmla="*/ 148 h 152"/>
                  <a:gd name="T4" fmla="*/ 0 w 92"/>
                  <a:gd name="T5" fmla="*/ 0 h 152"/>
                  <a:gd name="T6" fmla="*/ 92 w 92"/>
                  <a:gd name="T7" fmla="*/ 0 h 152"/>
                  <a:gd name="T8" fmla="*/ 92 w 92"/>
                  <a:gd name="T9" fmla="*/ 152 h 152"/>
                  <a:gd name="T10" fmla="*/ 46 w 92"/>
                  <a:gd name="T11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52">
                    <a:moveTo>
                      <a:pt x="46" y="152"/>
                    </a:moveTo>
                    <a:lnTo>
                      <a:pt x="0" y="148"/>
                    </a:lnTo>
                    <a:lnTo>
                      <a:pt x="0" y="0"/>
                    </a:lnTo>
                    <a:lnTo>
                      <a:pt x="92" y="0"/>
                    </a:lnTo>
                    <a:lnTo>
                      <a:pt x="92" y="152"/>
                    </a:lnTo>
                    <a:lnTo>
                      <a:pt x="46" y="152"/>
                    </a:lnTo>
                    <a:close/>
                  </a:path>
                </a:pathLst>
              </a:custGeom>
              <a:solidFill>
                <a:srgbClr val="E2BE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  <p:grpSp>
            <p:nvGrpSpPr>
              <p:cNvPr id="151" name="Group 150"/>
              <p:cNvGrpSpPr/>
              <p:nvPr/>
            </p:nvGrpSpPr>
            <p:grpSpPr>
              <a:xfrm>
                <a:off x="7160079" y="5174541"/>
                <a:ext cx="748634" cy="990878"/>
                <a:chOff x="7051597" y="5172550"/>
                <a:chExt cx="922338" cy="1220787"/>
              </a:xfrm>
            </p:grpSpPr>
            <p:sp>
              <p:nvSpPr>
                <p:cNvPr id="152" name="Rectangle 159"/>
                <p:cNvSpPr>
                  <a:spLocks noChangeArrowheads="1"/>
                </p:cNvSpPr>
                <p:nvPr/>
              </p:nvSpPr>
              <p:spPr bwMode="auto">
                <a:xfrm>
                  <a:off x="7765972" y="5531325"/>
                  <a:ext cx="123825" cy="735013"/>
                </a:xfrm>
                <a:prstGeom prst="rect">
                  <a:avLst/>
                </a:prstGeom>
                <a:solidFill>
                  <a:srgbClr val="E2BE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53" name="Freeform 160"/>
                <p:cNvSpPr>
                  <a:spLocks/>
                </p:cNvSpPr>
                <p:nvPr/>
              </p:nvSpPr>
              <p:spPr bwMode="auto">
                <a:xfrm>
                  <a:off x="7765972" y="6142512"/>
                  <a:ext cx="127000" cy="250825"/>
                </a:xfrm>
                <a:custGeom>
                  <a:avLst/>
                  <a:gdLst>
                    <a:gd name="T0" fmla="*/ 0 w 59"/>
                    <a:gd name="T1" fmla="*/ 0 h 117"/>
                    <a:gd name="T2" fmla="*/ 0 w 59"/>
                    <a:gd name="T3" fmla="*/ 117 h 117"/>
                    <a:gd name="T4" fmla="*/ 59 w 59"/>
                    <a:gd name="T5" fmla="*/ 58 h 117"/>
                    <a:gd name="T6" fmla="*/ 0 w 59"/>
                    <a:gd name="T7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9" h="117">
                      <a:moveTo>
                        <a:pt x="0" y="0"/>
                      </a:move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32" y="117"/>
                        <a:pt x="59" y="91"/>
                        <a:pt x="59" y="58"/>
                      </a:cubicBezTo>
                      <a:cubicBezTo>
                        <a:pt x="59" y="26"/>
                        <a:pt x="3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E2BE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54" name="Rectangle 161"/>
                <p:cNvSpPr>
                  <a:spLocks noChangeArrowheads="1"/>
                </p:cNvSpPr>
                <p:nvPr/>
              </p:nvSpPr>
              <p:spPr bwMode="auto">
                <a:xfrm>
                  <a:off x="7137322" y="5531325"/>
                  <a:ext cx="122238" cy="735013"/>
                </a:xfrm>
                <a:prstGeom prst="rect">
                  <a:avLst/>
                </a:prstGeom>
                <a:solidFill>
                  <a:srgbClr val="E2BE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55" name="Freeform 162"/>
                <p:cNvSpPr>
                  <a:spLocks/>
                </p:cNvSpPr>
                <p:nvPr/>
              </p:nvSpPr>
              <p:spPr bwMode="auto">
                <a:xfrm>
                  <a:off x="7134147" y="6142512"/>
                  <a:ext cx="125413" cy="250825"/>
                </a:xfrm>
                <a:custGeom>
                  <a:avLst/>
                  <a:gdLst>
                    <a:gd name="T0" fmla="*/ 58 w 58"/>
                    <a:gd name="T1" fmla="*/ 0 h 117"/>
                    <a:gd name="T2" fmla="*/ 58 w 58"/>
                    <a:gd name="T3" fmla="*/ 117 h 117"/>
                    <a:gd name="T4" fmla="*/ 0 w 58"/>
                    <a:gd name="T5" fmla="*/ 58 h 117"/>
                    <a:gd name="T6" fmla="*/ 58 w 58"/>
                    <a:gd name="T7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117">
                      <a:moveTo>
                        <a:pt x="58" y="0"/>
                      </a:moveTo>
                      <a:cubicBezTo>
                        <a:pt x="58" y="117"/>
                        <a:pt x="58" y="117"/>
                        <a:pt x="58" y="117"/>
                      </a:cubicBezTo>
                      <a:cubicBezTo>
                        <a:pt x="26" y="117"/>
                        <a:pt x="0" y="91"/>
                        <a:pt x="0" y="58"/>
                      </a:cubicBezTo>
                      <a:cubicBezTo>
                        <a:pt x="0" y="26"/>
                        <a:pt x="26" y="0"/>
                        <a:pt x="58" y="0"/>
                      </a:cubicBezTo>
                      <a:close/>
                    </a:path>
                  </a:pathLst>
                </a:custGeom>
                <a:solidFill>
                  <a:srgbClr val="E2BE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56" name="Freeform 168"/>
                <p:cNvSpPr>
                  <a:spLocks/>
                </p:cNvSpPr>
                <p:nvPr/>
              </p:nvSpPr>
              <p:spPr bwMode="auto">
                <a:xfrm>
                  <a:off x="7110334" y="5221762"/>
                  <a:ext cx="803275" cy="987425"/>
                </a:xfrm>
                <a:custGeom>
                  <a:avLst/>
                  <a:gdLst>
                    <a:gd name="T0" fmla="*/ 295 w 374"/>
                    <a:gd name="T1" fmla="*/ 0 h 462"/>
                    <a:gd name="T2" fmla="*/ 250 w 374"/>
                    <a:gd name="T3" fmla="*/ 0 h 462"/>
                    <a:gd name="T4" fmla="*/ 188 w 374"/>
                    <a:gd name="T5" fmla="*/ 140 h 462"/>
                    <a:gd name="T6" fmla="*/ 126 w 374"/>
                    <a:gd name="T7" fmla="*/ 0 h 462"/>
                    <a:gd name="T8" fmla="*/ 79 w 374"/>
                    <a:gd name="T9" fmla="*/ 0 h 462"/>
                    <a:gd name="T10" fmla="*/ 0 w 374"/>
                    <a:gd name="T11" fmla="*/ 79 h 462"/>
                    <a:gd name="T12" fmla="*/ 0 w 374"/>
                    <a:gd name="T13" fmla="*/ 295 h 462"/>
                    <a:gd name="T14" fmla="*/ 69 w 374"/>
                    <a:gd name="T15" fmla="*/ 295 h 462"/>
                    <a:gd name="T16" fmla="*/ 69 w 374"/>
                    <a:gd name="T17" fmla="*/ 146 h 462"/>
                    <a:gd name="T18" fmla="*/ 79 w 374"/>
                    <a:gd name="T19" fmla="*/ 146 h 462"/>
                    <a:gd name="T20" fmla="*/ 80 w 374"/>
                    <a:gd name="T21" fmla="*/ 462 h 462"/>
                    <a:gd name="T22" fmla="*/ 294 w 374"/>
                    <a:gd name="T23" fmla="*/ 462 h 462"/>
                    <a:gd name="T24" fmla="*/ 295 w 374"/>
                    <a:gd name="T25" fmla="*/ 146 h 462"/>
                    <a:gd name="T26" fmla="*/ 305 w 374"/>
                    <a:gd name="T27" fmla="*/ 146 h 462"/>
                    <a:gd name="T28" fmla="*/ 305 w 374"/>
                    <a:gd name="T29" fmla="*/ 288 h 462"/>
                    <a:gd name="T30" fmla="*/ 374 w 374"/>
                    <a:gd name="T31" fmla="*/ 288 h 462"/>
                    <a:gd name="T32" fmla="*/ 374 w 374"/>
                    <a:gd name="T33" fmla="*/ 79 h 462"/>
                    <a:gd name="T34" fmla="*/ 295 w 374"/>
                    <a:gd name="T35" fmla="*/ 0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74" h="462">
                      <a:moveTo>
                        <a:pt x="295" y="0"/>
                      </a:moveTo>
                      <a:cubicBezTo>
                        <a:pt x="250" y="0"/>
                        <a:pt x="250" y="0"/>
                        <a:pt x="250" y="0"/>
                      </a:cubicBezTo>
                      <a:cubicBezTo>
                        <a:pt x="188" y="140"/>
                        <a:pt x="188" y="140"/>
                        <a:pt x="188" y="140"/>
                      </a:cubicBezTo>
                      <a:cubicBezTo>
                        <a:pt x="188" y="140"/>
                        <a:pt x="142" y="40"/>
                        <a:pt x="126" y="0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6" y="0"/>
                        <a:pt x="0" y="36"/>
                        <a:pt x="0" y="79"/>
                      </a:cubicBezTo>
                      <a:cubicBezTo>
                        <a:pt x="0" y="295"/>
                        <a:pt x="0" y="295"/>
                        <a:pt x="0" y="295"/>
                      </a:cubicBezTo>
                      <a:cubicBezTo>
                        <a:pt x="69" y="295"/>
                        <a:pt x="69" y="295"/>
                        <a:pt x="69" y="295"/>
                      </a:cubicBezTo>
                      <a:cubicBezTo>
                        <a:pt x="69" y="146"/>
                        <a:pt x="69" y="146"/>
                        <a:pt x="69" y="146"/>
                      </a:cubicBezTo>
                      <a:cubicBezTo>
                        <a:pt x="79" y="146"/>
                        <a:pt x="79" y="146"/>
                        <a:pt x="79" y="146"/>
                      </a:cubicBezTo>
                      <a:cubicBezTo>
                        <a:pt x="80" y="462"/>
                        <a:pt x="80" y="462"/>
                        <a:pt x="80" y="462"/>
                      </a:cubicBezTo>
                      <a:cubicBezTo>
                        <a:pt x="294" y="462"/>
                        <a:pt x="294" y="462"/>
                        <a:pt x="294" y="462"/>
                      </a:cubicBezTo>
                      <a:cubicBezTo>
                        <a:pt x="295" y="146"/>
                        <a:pt x="295" y="146"/>
                        <a:pt x="295" y="146"/>
                      </a:cubicBezTo>
                      <a:cubicBezTo>
                        <a:pt x="305" y="146"/>
                        <a:pt x="305" y="146"/>
                        <a:pt x="305" y="146"/>
                      </a:cubicBezTo>
                      <a:cubicBezTo>
                        <a:pt x="305" y="288"/>
                        <a:pt x="305" y="288"/>
                        <a:pt x="305" y="288"/>
                      </a:cubicBezTo>
                      <a:cubicBezTo>
                        <a:pt x="374" y="288"/>
                        <a:pt x="374" y="288"/>
                        <a:pt x="374" y="288"/>
                      </a:cubicBezTo>
                      <a:cubicBezTo>
                        <a:pt x="374" y="79"/>
                        <a:pt x="374" y="79"/>
                        <a:pt x="374" y="79"/>
                      </a:cubicBezTo>
                      <a:cubicBezTo>
                        <a:pt x="374" y="36"/>
                        <a:pt x="338" y="0"/>
                        <a:pt x="295" y="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57" name="Freeform 175"/>
                <p:cNvSpPr>
                  <a:spLocks/>
                </p:cNvSpPr>
                <p:nvPr/>
              </p:nvSpPr>
              <p:spPr bwMode="auto">
                <a:xfrm>
                  <a:off x="7248447" y="5172550"/>
                  <a:ext cx="266700" cy="349250"/>
                </a:xfrm>
                <a:custGeom>
                  <a:avLst/>
                  <a:gdLst>
                    <a:gd name="T0" fmla="*/ 95 w 168"/>
                    <a:gd name="T1" fmla="*/ 81 h 220"/>
                    <a:gd name="T2" fmla="*/ 64 w 168"/>
                    <a:gd name="T3" fmla="*/ 103 h 220"/>
                    <a:gd name="T4" fmla="*/ 168 w 168"/>
                    <a:gd name="T5" fmla="*/ 220 h 220"/>
                    <a:gd name="T6" fmla="*/ 81 w 168"/>
                    <a:gd name="T7" fmla="*/ 0 h 220"/>
                    <a:gd name="T8" fmla="*/ 0 w 168"/>
                    <a:gd name="T9" fmla="*/ 31 h 220"/>
                    <a:gd name="T10" fmla="*/ 43 w 168"/>
                    <a:gd name="T11" fmla="*/ 81 h 220"/>
                    <a:gd name="T12" fmla="*/ 95 w 168"/>
                    <a:gd name="T13" fmla="*/ 81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8" h="220">
                      <a:moveTo>
                        <a:pt x="95" y="81"/>
                      </a:moveTo>
                      <a:lnTo>
                        <a:pt x="64" y="103"/>
                      </a:lnTo>
                      <a:lnTo>
                        <a:pt x="168" y="220"/>
                      </a:lnTo>
                      <a:lnTo>
                        <a:pt x="81" y="0"/>
                      </a:lnTo>
                      <a:lnTo>
                        <a:pt x="0" y="31"/>
                      </a:lnTo>
                      <a:lnTo>
                        <a:pt x="43" y="81"/>
                      </a:lnTo>
                      <a:lnTo>
                        <a:pt x="95" y="8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58" name="Freeform 176"/>
                <p:cNvSpPr>
                  <a:spLocks/>
                </p:cNvSpPr>
                <p:nvPr/>
              </p:nvSpPr>
              <p:spPr bwMode="auto">
                <a:xfrm>
                  <a:off x="7515147" y="5172550"/>
                  <a:ext cx="268288" cy="349250"/>
                </a:xfrm>
                <a:custGeom>
                  <a:avLst/>
                  <a:gdLst>
                    <a:gd name="T0" fmla="*/ 74 w 169"/>
                    <a:gd name="T1" fmla="*/ 81 h 220"/>
                    <a:gd name="T2" fmla="*/ 105 w 169"/>
                    <a:gd name="T3" fmla="*/ 103 h 220"/>
                    <a:gd name="T4" fmla="*/ 0 w 169"/>
                    <a:gd name="T5" fmla="*/ 220 h 220"/>
                    <a:gd name="T6" fmla="*/ 89 w 169"/>
                    <a:gd name="T7" fmla="*/ 0 h 220"/>
                    <a:gd name="T8" fmla="*/ 169 w 169"/>
                    <a:gd name="T9" fmla="*/ 31 h 220"/>
                    <a:gd name="T10" fmla="*/ 124 w 169"/>
                    <a:gd name="T11" fmla="*/ 81 h 220"/>
                    <a:gd name="T12" fmla="*/ 74 w 169"/>
                    <a:gd name="T13" fmla="*/ 81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9" h="220">
                      <a:moveTo>
                        <a:pt x="74" y="81"/>
                      </a:moveTo>
                      <a:lnTo>
                        <a:pt x="105" y="103"/>
                      </a:lnTo>
                      <a:lnTo>
                        <a:pt x="0" y="220"/>
                      </a:lnTo>
                      <a:lnTo>
                        <a:pt x="89" y="0"/>
                      </a:lnTo>
                      <a:lnTo>
                        <a:pt x="169" y="31"/>
                      </a:lnTo>
                      <a:lnTo>
                        <a:pt x="124" y="81"/>
                      </a:lnTo>
                      <a:lnTo>
                        <a:pt x="74" y="8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59" name="Freeform 179"/>
                <p:cNvSpPr>
                  <a:spLocks/>
                </p:cNvSpPr>
                <p:nvPr/>
              </p:nvSpPr>
              <p:spPr bwMode="auto">
                <a:xfrm>
                  <a:off x="7051597" y="5777387"/>
                  <a:ext cx="207963" cy="106363"/>
                </a:xfrm>
                <a:custGeom>
                  <a:avLst/>
                  <a:gdLst>
                    <a:gd name="T0" fmla="*/ 0 w 131"/>
                    <a:gd name="T1" fmla="*/ 67 h 67"/>
                    <a:gd name="T2" fmla="*/ 131 w 131"/>
                    <a:gd name="T3" fmla="*/ 67 h 67"/>
                    <a:gd name="T4" fmla="*/ 131 w 131"/>
                    <a:gd name="T5" fmla="*/ 0 h 67"/>
                    <a:gd name="T6" fmla="*/ 62 w 131"/>
                    <a:gd name="T7" fmla="*/ 0 h 67"/>
                    <a:gd name="T8" fmla="*/ 37 w 131"/>
                    <a:gd name="T9" fmla="*/ 28 h 67"/>
                    <a:gd name="T10" fmla="*/ 37 w 131"/>
                    <a:gd name="T11" fmla="*/ 0 h 67"/>
                    <a:gd name="T12" fmla="*/ 0 w 131"/>
                    <a:gd name="T13" fmla="*/ 0 h 67"/>
                    <a:gd name="T14" fmla="*/ 0 w 131"/>
                    <a:gd name="T15" fmla="*/ 67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1" h="67">
                      <a:moveTo>
                        <a:pt x="0" y="67"/>
                      </a:moveTo>
                      <a:lnTo>
                        <a:pt x="131" y="67"/>
                      </a:lnTo>
                      <a:lnTo>
                        <a:pt x="131" y="0"/>
                      </a:lnTo>
                      <a:lnTo>
                        <a:pt x="62" y="0"/>
                      </a:lnTo>
                      <a:lnTo>
                        <a:pt x="37" y="28"/>
                      </a:lnTo>
                      <a:lnTo>
                        <a:pt x="37" y="0"/>
                      </a:lnTo>
                      <a:lnTo>
                        <a:pt x="0" y="0"/>
                      </a:lnTo>
                      <a:lnTo>
                        <a:pt x="0" y="6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60" name="Freeform 180"/>
                <p:cNvSpPr>
                  <a:spLocks/>
                </p:cNvSpPr>
                <p:nvPr/>
              </p:nvSpPr>
              <p:spPr bwMode="auto">
                <a:xfrm>
                  <a:off x="7765972" y="5777387"/>
                  <a:ext cx="207963" cy="106363"/>
                </a:xfrm>
                <a:custGeom>
                  <a:avLst/>
                  <a:gdLst>
                    <a:gd name="T0" fmla="*/ 131 w 131"/>
                    <a:gd name="T1" fmla="*/ 67 h 67"/>
                    <a:gd name="T2" fmla="*/ 0 w 131"/>
                    <a:gd name="T3" fmla="*/ 67 h 67"/>
                    <a:gd name="T4" fmla="*/ 0 w 131"/>
                    <a:gd name="T5" fmla="*/ 0 h 67"/>
                    <a:gd name="T6" fmla="*/ 69 w 131"/>
                    <a:gd name="T7" fmla="*/ 0 h 67"/>
                    <a:gd name="T8" fmla="*/ 93 w 131"/>
                    <a:gd name="T9" fmla="*/ 28 h 67"/>
                    <a:gd name="T10" fmla="*/ 93 w 131"/>
                    <a:gd name="T11" fmla="*/ 0 h 67"/>
                    <a:gd name="T12" fmla="*/ 131 w 131"/>
                    <a:gd name="T13" fmla="*/ 0 h 67"/>
                    <a:gd name="T14" fmla="*/ 131 w 131"/>
                    <a:gd name="T15" fmla="*/ 67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1" h="67">
                      <a:moveTo>
                        <a:pt x="131" y="67"/>
                      </a:moveTo>
                      <a:lnTo>
                        <a:pt x="0" y="67"/>
                      </a:lnTo>
                      <a:lnTo>
                        <a:pt x="0" y="0"/>
                      </a:lnTo>
                      <a:lnTo>
                        <a:pt x="69" y="0"/>
                      </a:lnTo>
                      <a:lnTo>
                        <a:pt x="93" y="28"/>
                      </a:lnTo>
                      <a:lnTo>
                        <a:pt x="93" y="0"/>
                      </a:lnTo>
                      <a:lnTo>
                        <a:pt x="131" y="0"/>
                      </a:lnTo>
                      <a:lnTo>
                        <a:pt x="131" y="6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11303720" y="4866162"/>
              <a:ext cx="808802" cy="2126560"/>
              <a:chOff x="10818904" y="4762722"/>
              <a:chExt cx="793015" cy="2085052"/>
            </a:xfrm>
          </p:grpSpPr>
          <p:grpSp>
            <p:nvGrpSpPr>
              <p:cNvPr id="114" name="Group 113"/>
              <p:cNvGrpSpPr/>
              <p:nvPr/>
            </p:nvGrpSpPr>
            <p:grpSpPr>
              <a:xfrm>
                <a:off x="10818904" y="4762722"/>
                <a:ext cx="793015" cy="2061715"/>
                <a:chOff x="4725988" y="7138463"/>
                <a:chExt cx="893762" cy="2323642"/>
              </a:xfrm>
            </p:grpSpPr>
            <p:sp>
              <p:nvSpPr>
                <p:cNvPr id="117" name="Rectangle 196"/>
                <p:cNvSpPr>
                  <a:spLocks noChangeArrowheads="1"/>
                </p:cNvSpPr>
                <p:nvPr/>
              </p:nvSpPr>
              <p:spPr bwMode="auto">
                <a:xfrm>
                  <a:off x="4905375" y="7639050"/>
                  <a:ext cx="412750" cy="179388"/>
                </a:xfrm>
                <a:prstGeom prst="rect">
                  <a:avLst/>
                </a:prstGeom>
                <a:solidFill>
                  <a:srgbClr val="E1BC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18" name="Rectangle 197"/>
                <p:cNvSpPr>
                  <a:spLocks noChangeArrowheads="1"/>
                </p:cNvSpPr>
                <p:nvPr/>
              </p:nvSpPr>
              <p:spPr bwMode="auto">
                <a:xfrm>
                  <a:off x="4889500" y="8440738"/>
                  <a:ext cx="447675" cy="146050"/>
                </a:xfrm>
                <a:prstGeom prst="rect">
                  <a:avLst/>
                </a:pr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19" name="Rectangle 198"/>
                <p:cNvSpPr>
                  <a:spLocks noChangeArrowheads="1"/>
                </p:cNvSpPr>
                <p:nvPr/>
              </p:nvSpPr>
              <p:spPr bwMode="auto">
                <a:xfrm>
                  <a:off x="4889501" y="8440738"/>
                  <a:ext cx="193676" cy="1021364"/>
                </a:xfrm>
                <a:prstGeom prst="rect">
                  <a:avLst/>
                </a:pr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20" name="Rectangle 200"/>
                <p:cNvSpPr>
                  <a:spLocks noChangeArrowheads="1"/>
                </p:cNvSpPr>
                <p:nvPr/>
              </p:nvSpPr>
              <p:spPr bwMode="auto">
                <a:xfrm>
                  <a:off x="5145087" y="8440740"/>
                  <a:ext cx="190500" cy="1021365"/>
                </a:xfrm>
                <a:prstGeom prst="rect">
                  <a:avLst/>
                </a:pr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21" name="Freeform 203"/>
                <p:cNvSpPr>
                  <a:spLocks/>
                </p:cNvSpPr>
                <p:nvPr/>
              </p:nvSpPr>
              <p:spPr bwMode="auto">
                <a:xfrm>
                  <a:off x="4738688" y="8411369"/>
                  <a:ext cx="122237" cy="242888"/>
                </a:xfrm>
                <a:custGeom>
                  <a:avLst/>
                  <a:gdLst>
                    <a:gd name="T0" fmla="*/ 50 w 50"/>
                    <a:gd name="T1" fmla="*/ 0 h 100"/>
                    <a:gd name="T2" fmla="*/ 50 w 50"/>
                    <a:gd name="T3" fmla="*/ 100 h 100"/>
                    <a:gd name="T4" fmla="*/ 0 w 50"/>
                    <a:gd name="T5" fmla="*/ 50 h 100"/>
                    <a:gd name="T6" fmla="*/ 50 w 50"/>
                    <a:gd name="T7" fmla="*/ 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100">
                      <a:moveTo>
                        <a:pt x="50" y="0"/>
                      </a:moveTo>
                      <a:cubicBezTo>
                        <a:pt x="50" y="100"/>
                        <a:pt x="50" y="100"/>
                        <a:pt x="50" y="100"/>
                      </a:cubicBezTo>
                      <a:cubicBezTo>
                        <a:pt x="22" y="100"/>
                        <a:pt x="0" y="78"/>
                        <a:pt x="0" y="50"/>
                      </a:cubicBezTo>
                      <a:cubicBezTo>
                        <a:pt x="0" y="23"/>
                        <a:pt x="22" y="0"/>
                        <a:pt x="50" y="0"/>
                      </a:cubicBezTo>
                      <a:close/>
                    </a:path>
                  </a:pathLst>
                </a:custGeom>
                <a:solidFill>
                  <a:srgbClr val="E1BC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22" name="Freeform 204"/>
                <p:cNvSpPr>
                  <a:spLocks/>
                </p:cNvSpPr>
                <p:nvPr/>
              </p:nvSpPr>
              <p:spPr bwMode="auto">
                <a:xfrm>
                  <a:off x="5041900" y="7473950"/>
                  <a:ext cx="142875" cy="234950"/>
                </a:xfrm>
                <a:custGeom>
                  <a:avLst/>
                  <a:gdLst>
                    <a:gd name="T0" fmla="*/ 46 w 90"/>
                    <a:gd name="T1" fmla="*/ 148 h 148"/>
                    <a:gd name="T2" fmla="*/ 0 w 90"/>
                    <a:gd name="T3" fmla="*/ 104 h 148"/>
                    <a:gd name="T4" fmla="*/ 0 w 90"/>
                    <a:gd name="T5" fmla="*/ 0 h 148"/>
                    <a:gd name="T6" fmla="*/ 90 w 90"/>
                    <a:gd name="T7" fmla="*/ 0 h 148"/>
                    <a:gd name="T8" fmla="*/ 90 w 90"/>
                    <a:gd name="T9" fmla="*/ 104 h 148"/>
                    <a:gd name="T10" fmla="*/ 46 w 90"/>
                    <a:gd name="T11" fmla="*/ 148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0" h="148">
                      <a:moveTo>
                        <a:pt x="46" y="148"/>
                      </a:moveTo>
                      <a:lnTo>
                        <a:pt x="0" y="104"/>
                      </a:lnTo>
                      <a:lnTo>
                        <a:pt x="0" y="0"/>
                      </a:lnTo>
                      <a:lnTo>
                        <a:pt x="90" y="0"/>
                      </a:lnTo>
                      <a:lnTo>
                        <a:pt x="90" y="104"/>
                      </a:lnTo>
                      <a:lnTo>
                        <a:pt x="46" y="148"/>
                      </a:lnTo>
                      <a:close/>
                    </a:path>
                  </a:pathLst>
                </a:custGeom>
                <a:solidFill>
                  <a:srgbClr val="E1BC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23" name="Freeform 210"/>
                <p:cNvSpPr>
                  <a:spLocks/>
                </p:cNvSpPr>
                <p:nvPr/>
              </p:nvSpPr>
              <p:spPr bwMode="auto">
                <a:xfrm>
                  <a:off x="4725988" y="7639050"/>
                  <a:ext cx="776287" cy="893763"/>
                </a:xfrm>
                <a:custGeom>
                  <a:avLst/>
                  <a:gdLst>
                    <a:gd name="T0" fmla="*/ 252 w 320"/>
                    <a:gd name="T1" fmla="*/ 331 h 369"/>
                    <a:gd name="T2" fmla="*/ 252 w 320"/>
                    <a:gd name="T3" fmla="*/ 124 h 369"/>
                    <a:gd name="T4" fmla="*/ 261 w 320"/>
                    <a:gd name="T5" fmla="*/ 124 h 369"/>
                    <a:gd name="T6" fmla="*/ 320 w 320"/>
                    <a:gd name="T7" fmla="*/ 124 h 369"/>
                    <a:gd name="T8" fmla="*/ 320 w 320"/>
                    <a:gd name="T9" fmla="*/ 67 h 369"/>
                    <a:gd name="T10" fmla="*/ 252 w 320"/>
                    <a:gd name="T11" fmla="*/ 0 h 369"/>
                    <a:gd name="T12" fmla="*/ 245 w 320"/>
                    <a:gd name="T13" fmla="*/ 0 h 369"/>
                    <a:gd name="T14" fmla="*/ 160 w 320"/>
                    <a:gd name="T15" fmla="*/ 58 h 369"/>
                    <a:gd name="T16" fmla="*/ 74 w 320"/>
                    <a:gd name="T17" fmla="*/ 0 h 369"/>
                    <a:gd name="T18" fmla="*/ 67 w 320"/>
                    <a:gd name="T19" fmla="*/ 0 h 369"/>
                    <a:gd name="T20" fmla="*/ 0 w 320"/>
                    <a:gd name="T21" fmla="*/ 67 h 369"/>
                    <a:gd name="T22" fmla="*/ 0 w 320"/>
                    <a:gd name="T23" fmla="*/ 124 h 369"/>
                    <a:gd name="T24" fmla="*/ 0 w 320"/>
                    <a:gd name="T25" fmla="*/ 369 h 369"/>
                    <a:gd name="T26" fmla="*/ 59 w 320"/>
                    <a:gd name="T27" fmla="*/ 369 h 369"/>
                    <a:gd name="T28" fmla="*/ 59 w 320"/>
                    <a:gd name="T29" fmla="*/ 124 h 369"/>
                    <a:gd name="T30" fmla="*/ 67 w 320"/>
                    <a:gd name="T31" fmla="*/ 124 h 369"/>
                    <a:gd name="T32" fmla="*/ 67 w 320"/>
                    <a:gd name="T33" fmla="*/ 331 h 369"/>
                    <a:gd name="T34" fmla="*/ 252 w 320"/>
                    <a:gd name="T35" fmla="*/ 331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0" h="369">
                      <a:moveTo>
                        <a:pt x="252" y="331"/>
                      </a:moveTo>
                      <a:cubicBezTo>
                        <a:pt x="252" y="124"/>
                        <a:pt x="252" y="124"/>
                        <a:pt x="252" y="124"/>
                      </a:cubicBezTo>
                      <a:cubicBezTo>
                        <a:pt x="261" y="124"/>
                        <a:pt x="261" y="124"/>
                        <a:pt x="261" y="124"/>
                      </a:cubicBezTo>
                      <a:cubicBezTo>
                        <a:pt x="320" y="124"/>
                        <a:pt x="320" y="124"/>
                        <a:pt x="320" y="124"/>
                      </a:cubicBezTo>
                      <a:cubicBezTo>
                        <a:pt x="320" y="67"/>
                        <a:pt x="320" y="67"/>
                        <a:pt x="320" y="67"/>
                      </a:cubicBezTo>
                      <a:cubicBezTo>
                        <a:pt x="320" y="30"/>
                        <a:pt x="289" y="0"/>
                        <a:pt x="252" y="0"/>
                      </a:cubicBezTo>
                      <a:cubicBezTo>
                        <a:pt x="245" y="0"/>
                        <a:pt x="245" y="0"/>
                        <a:pt x="245" y="0"/>
                      </a:cubicBezTo>
                      <a:cubicBezTo>
                        <a:pt x="232" y="34"/>
                        <a:pt x="198" y="58"/>
                        <a:pt x="160" y="58"/>
                      </a:cubicBezTo>
                      <a:cubicBezTo>
                        <a:pt x="121" y="58"/>
                        <a:pt x="88" y="34"/>
                        <a:pt x="74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30" y="0"/>
                        <a:pt x="0" y="30"/>
                        <a:pt x="0" y="67"/>
                      </a:cubicBezTo>
                      <a:cubicBezTo>
                        <a:pt x="0" y="124"/>
                        <a:pt x="0" y="124"/>
                        <a:pt x="0" y="124"/>
                      </a:cubicBezTo>
                      <a:cubicBezTo>
                        <a:pt x="0" y="369"/>
                        <a:pt x="0" y="369"/>
                        <a:pt x="0" y="369"/>
                      </a:cubicBezTo>
                      <a:cubicBezTo>
                        <a:pt x="59" y="369"/>
                        <a:pt x="59" y="369"/>
                        <a:pt x="59" y="369"/>
                      </a:cubicBezTo>
                      <a:cubicBezTo>
                        <a:pt x="59" y="124"/>
                        <a:pt x="59" y="124"/>
                        <a:pt x="59" y="124"/>
                      </a:cubicBezTo>
                      <a:cubicBezTo>
                        <a:pt x="67" y="124"/>
                        <a:pt x="67" y="124"/>
                        <a:pt x="67" y="124"/>
                      </a:cubicBezTo>
                      <a:cubicBezTo>
                        <a:pt x="67" y="331"/>
                        <a:pt x="67" y="331"/>
                        <a:pt x="67" y="331"/>
                      </a:cubicBezTo>
                      <a:lnTo>
                        <a:pt x="252" y="331"/>
                      </a:ln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24" name="Freeform 224"/>
                <p:cNvSpPr>
                  <a:spLocks/>
                </p:cNvSpPr>
                <p:nvPr/>
              </p:nvSpPr>
              <p:spPr bwMode="auto">
                <a:xfrm>
                  <a:off x="5292727" y="8265319"/>
                  <a:ext cx="188912" cy="249238"/>
                </a:xfrm>
                <a:custGeom>
                  <a:avLst/>
                  <a:gdLst>
                    <a:gd name="T0" fmla="*/ 42 w 78"/>
                    <a:gd name="T1" fmla="*/ 0 h 103"/>
                    <a:gd name="T2" fmla="*/ 0 w 78"/>
                    <a:gd name="T3" fmla="*/ 91 h 103"/>
                    <a:gd name="T4" fmla="*/ 67 w 78"/>
                    <a:gd name="T5" fmla="*/ 66 h 103"/>
                    <a:gd name="T6" fmla="*/ 42 w 78"/>
                    <a:gd name="T7" fmla="*/ 0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8" h="103">
                      <a:moveTo>
                        <a:pt x="42" y="0"/>
                      </a:move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26" y="103"/>
                        <a:pt x="55" y="92"/>
                        <a:pt x="67" y="66"/>
                      </a:cubicBezTo>
                      <a:cubicBezTo>
                        <a:pt x="78" y="41"/>
                        <a:pt x="67" y="11"/>
                        <a:pt x="42" y="0"/>
                      </a:cubicBezTo>
                      <a:close/>
                    </a:path>
                  </a:pathLst>
                </a:custGeom>
                <a:solidFill>
                  <a:srgbClr val="E1BC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125" name="Freeform 226"/>
                <p:cNvSpPr>
                  <a:spLocks/>
                </p:cNvSpPr>
                <p:nvPr/>
              </p:nvSpPr>
              <p:spPr bwMode="auto">
                <a:xfrm>
                  <a:off x="5341938" y="7683500"/>
                  <a:ext cx="277812" cy="738188"/>
                </a:xfrm>
                <a:custGeom>
                  <a:avLst/>
                  <a:gdLst>
                    <a:gd name="T0" fmla="*/ 114 w 114"/>
                    <a:gd name="T1" fmla="*/ 168 h 305"/>
                    <a:gd name="T2" fmla="*/ 114 w 114"/>
                    <a:gd name="T3" fmla="*/ 166 h 305"/>
                    <a:gd name="T4" fmla="*/ 114 w 114"/>
                    <a:gd name="T5" fmla="*/ 163 h 305"/>
                    <a:gd name="T6" fmla="*/ 114 w 114"/>
                    <a:gd name="T7" fmla="*/ 160 h 305"/>
                    <a:gd name="T8" fmla="*/ 113 w 114"/>
                    <a:gd name="T9" fmla="*/ 157 h 305"/>
                    <a:gd name="T10" fmla="*/ 112 w 114"/>
                    <a:gd name="T11" fmla="*/ 154 h 305"/>
                    <a:gd name="T12" fmla="*/ 62 w 114"/>
                    <a:gd name="T13" fmla="*/ 23 h 305"/>
                    <a:gd name="T14" fmla="*/ 24 w 114"/>
                    <a:gd name="T15" fmla="*/ 5 h 305"/>
                    <a:gd name="T16" fmla="*/ 7 w 114"/>
                    <a:gd name="T17" fmla="*/ 44 h 305"/>
                    <a:gd name="T18" fmla="*/ 53 w 114"/>
                    <a:gd name="T19" fmla="*/ 164 h 305"/>
                    <a:gd name="T20" fmla="*/ 0 w 114"/>
                    <a:gd name="T21" fmla="*/ 281 h 305"/>
                    <a:gd name="T22" fmla="*/ 54 w 114"/>
                    <a:gd name="T23" fmla="*/ 305 h 305"/>
                    <a:gd name="T24" fmla="*/ 112 w 114"/>
                    <a:gd name="T25" fmla="*/ 177 h 305"/>
                    <a:gd name="T26" fmla="*/ 112 w 114"/>
                    <a:gd name="T27" fmla="*/ 174 h 305"/>
                    <a:gd name="T28" fmla="*/ 113 w 114"/>
                    <a:gd name="T29" fmla="*/ 171 h 305"/>
                    <a:gd name="T30" fmla="*/ 114 w 114"/>
                    <a:gd name="T31" fmla="*/ 168 h 3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14" h="305">
                      <a:moveTo>
                        <a:pt x="114" y="168"/>
                      </a:moveTo>
                      <a:cubicBezTo>
                        <a:pt x="114" y="168"/>
                        <a:pt x="114" y="167"/>
                        <a:pt x="114" y="166"/>
                      </a:cubicBezTo>
                      <a:cubicBezTo>
                        <a:pt x="114" y="165"/>
                        <a:pt x="114" y="164"/>
                        <a:pt x="114" y="163"/>
                      </a:cubicBezTo>
                      <a:cubicBezTo>
                        <a:pt x="114" y="162"/>
                        <a:pt x="114" y="161"/>
                        <a:pt x="114" y="160"/>
                      </a:cubicBezTo>
                      <a:cubicBezTo>
                        <a:pt x="114" y="159"/>
                        <a:pt x="113" y="158"/>
                        <a:pt x="113" y="157"/>
                      </a:cubicBezTo>
                      <a:cubicBezTo>
                        <a:pt x="113" y="156"/>
                        <a:pt x="113" y="155"/>
                        <a:pt x="112" y="154"/>
                      </a:cubicBezTo>
                      <a:cubicBezTo>
                        <a:pt x="62" y="23"/>
                        <a:pt x="62" y="23"/>
                        <a:pt x="62" y="23"/>
                      </a:cubicBezTo>
                      <a:cubicBezTo>
                        <a:pt x="56" y="7"/>
                        <a:pt x="39" y="0"/>
                        <a:pt x="24" y="5"/>
                      </a:cubicBezTo>
                      <a:cubicBezTo>
                        <a:pt x="9" y="11"/>
                        <a:pt x="1" y="28"/>
                        <a:pt x="7" y="44"/>
                      </a:cubicBezTo>
                      <a:cubicBezTo>
                        <a:pt x="53" y="164"/>
                        <a:pt x="53" y="164"/>
                        <a:pt x="53" y="164"/>
                      </a:cubicBezTo>
                      <a:cubicBezTo>
                        <a:pt x="0" y="281"/>
                        <a:pt x="0" y="281"/>
                        <a:pt x="0" y="281"/>
                      </a:cubicBezTo>
                      <a:cubicBezTo>
                        <a:pt x="54" y="305"/>
                        <a:pt x="54" y="305"/>
                        <a:pt x="54" y="305"/>
                      </a:cubicBezTo>
                      <a:cubicBezTo>
                        <a:pt x="112" y="177"/>
                        <a:pt x="112" y="177"/>
                        <a:pt x="112" y="177"/>
                      </a:cubicBezTo>
                      <a:cubicBezTo>
                        <a:pt x="112" y="176"/>
                        <a:pt x="112" y="175"/>
                        <a:pt x="112" y="174"/>
                      </a:cubicBezTo>
                      <a:cubicBezTo>
                        <a:pt x="113" y="173"/>
                        <a:pt x="113" y="172"/>
                        <a:pt x="113" y="171"/>
                      </a:cubicBezTo>
                      <a:cubicBezTo>
                        <a:pt x="114" y="170"/>
                        <a:pt x="114" y="169"/>
                        <a:pt x="114" y="168"/>
                      </a:cubicBez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grpSp>
              <p:nvGrpSpPr>
                <p:cNvPr id="126" name="Group 125"/>
                <p:cNvGrpSpPr/>
                <p:nvPr/>
              </p:nvGrpSpPr>
              <p:grpSpPr>
                <a:xfrm>
                  <a:off x="4895429" y="7138463"/>
                  <a:ext cx="432081" cy="562325"/>
                  <a:chOff x="4949548" y="7156100"/>
                  <a:chExt cx="347110" cy="451741"/>
                </a:xfrm>
              </p:grpSpPr>
              <p:sp>
                <p:nvSpPr>
                  <p:cNvPr id="127" name="Freeform 297"/>
                  <p:cNvSpPr>
                    <a:spLocks/>
                  </p:cNvSpPr>
                  <p:nvPr/>
                </p:nvSpPr>
                <p:spPr bwMode="auto">
                  <a:xfrm>
                    <a:off x="4949548" y="7156100"/>
                    <a:ext cx="347110" cy="401917"/>
                  </a:xfrm>
                  <a:custGeom>
                    <a:avLst/>
                    <a:gdLst>
                      <a:gd name="T0" fmla="*/ 91 w 97"/>
                      <a:gd name="T1" fmla="*/ 88 h 112"/>
                      <a:gd name="T2" fmla="*/ 82 w 97"/>
                      <a:gd name="T3" fmla="*/ 88 h 112"/>
                      <a:gd name="T4" fmla="*/ 85 w 97"/>
                      <a:gd name="T5" fmla="*/ 74 h 112"/>
                      <a:gd name="T6" fmla="*/ 88 w 97"/>
                      <a:gd name="T7" fmla="*/ 69 h 112"/>
                      <a:gd name="T8" fmla="*/ 88 w 97"/>
                      <a:gd name="T9" fmla="*/ 69 h 112"/>
                      <a:gd name="T10" fmla="*/ 88 w 97"/>
                      <a:gd name="T11" fmla="*/ 69 h 112"/>
                      <a:gd name="T12" fmla="*/ 91 w 97"/>
                      <a:gd name="T13" fmla="*/ 53 h 112"/>
                      <a:gd name="T14" fmla="*/ 69 w 97"/>
                      <a:gd name="T15" fmla="*/ 17 h 112"/>
                      <a:gd name="T16" fmla="*/ 40 w 97"/>
                      <a:gd name="T17" fmla="*/ 0 h 112"/>
                      <a:gd name="T18" fmla="*/ 4 w 97"/>
                      <a:gd name="T19" fmla="*/ 46 h 112"/>
                      <a:gd name="T20" fmla="*/ 9 w 97"/>
                      <a:gd name="T21" fmla="*/ 69 h 112"/>
                      <a:gd name="T22" fmla="*/ 9 w 97"/>
                      <a:gd name="T23" fmla="*/ 69 h 112"/>
                      <a:gd name="T24" fmla="*/ 15 w 97"/>
                      <a:gd name="T25" fmla="*/ 88 h 112"/>
                      <a:gd name="T26" fmla="*/ 6 w 97"/>
                      <a:gd name="T27" fmla="*/ 88 h 112"/>
                      <a:gd name="T28" fmla="*/ 0 w 97"/>
                      <a:gd name="T29" fmla="*/ 95 h 112"/>
                      <a:gd name="T30" fmla="*/ 16 w 97"/>
                      <a:gd name="T31" fmla="*/ 110 h 112"/>
                      <a:gd name="T32" fmla="*/ 42 w 97"/>
                      <a:gd name="T33" fmla="*/ 112 h 112"/>
                      <a:gd name="T34" fmla="*/ 44 w 97"/>
                      <a:gd name="T35" fmla="*/ 112 h 112"/>
                      <a:gd name="T36" fmla="*/ 44 w 97"/>
                      <a:gd name="T37" fmla="*/ 112 h 112"/>
                      <a:gd name="T38" fmla="*/ 47 w 97"/>
                      <a:gd name="T39" fmla="*/ 112 h 112"/>
                      <a:gd name="T40" fmla="*/ 48 w 97"/>
                      <a:gd name="T41" fmla="*/ 112 h 112"/>
                      <a:gd name="T42" fmla="*/ 49 w 97"/>
                      <a:gd name="T43" fmla="*/ 112 h 112"/>
                      <a:gd name="T44" fmla="*/ 53 w 97"/>
                      <a:gd name="T45" fmla="*/ 112 h 112"/>
                      <a:gd name="T46" fmla="*/ 53 w 97"/>
                      <a:gd name="T47" fmla="*/ 112 h 112"/>
                      <a:gd name="T48" fmla="*/ 54 w 97"/>
                      <a:gd name="T49" fmla="*/ 112 h 112"/>
                      <a:gd name="T50" fmla="*/ 81 w 97"/>
                      <a:gd name="T51" fmla="*/ 110 h 112"/>
                      <a:gd name="T52" fmla="*/ 96 w 97"/>
                      <a:gd name="T53" fmla="*/ 95 h 112"/>
                      <a:gd name="T54" fmla="*/ 91 w 97"/>
                      <a:gd name="T55" fmla="*/ 88 h 1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</a:cxnLst>
                    <a:rect l="0" t="0" r="r" b="b"/>
                    <a:pathLst>
                      <a:path w="97" h="112">
                        <a:moveTo>
                          <a:pt x="91" y="88"/>
                        </a:moveTo>
                        <a:cubicBezTo>
                          <a:pt x="89" y="95"/>
                          <a:pt x="83" y="93"/>
                          <a:pt x="82" y="88"/>
                        </a:cubicBezTo>
                        <a:cubicBezTo>
                          <a:pt x="81" y="86"/>
                          <a:pt x="83" y="79"/>
                          <a:pt x="85" y="74"/>
                        </a:cubicBezTo>
                        <a:cubicBezTo>
                          <a:pt x="86" y="73"/>
                          <a:pt x="87" y="71"/>
                          <a:pt x="88" y="69"/>
                        </a:cubicBezTo>
                        <a:cubicBezTo>
                          <a:pt x="88" y="69"/>
                          <a:pt x="88" y="69"/>
                          <a:pt x="88" y="69"/>
                        </a:cubicBezTo>
                        <a:cubicBezTo>
                          <a:pt x="88" y="69"/>
                          <a:pt x="88" y="69"/>
                          <a:pt x="88" y="69"/>
                        </a:cubicBezTo>
                        <a:cubicBezTo>
                          <a:pt x="90" y="64"/>
                          <a:pt x="91" y="59"/>
                          <a:pt x="91" y="53"/>
                        </a:cubicBezTo>
                        <a:cubicBezTo>
                          <a:pt x="91" y="36"/>
                          <a:pt x="82" y="22"/>
                          <a:pt x="69" y="17"/>
                        </a:cubicBezTo>
                        <a:cubicBezTo>
                          <a:pt x="62" y="7"/>
                          <a:pt x="52" y="0"/>
                          <a:pt x="40" y="0"/>
                        </a:cubicBezTo>
                        <a:cubicBezTo>
                          <a:pt x="20" y="0"/>
                          <a:pt x="4" y="20"/>
                          <a:pt x="4" y="46"/>
                        </a:cubicBezTo>
                        <a:cubicBezTo>
                          <a:pt x="4" y="54"/>
                          <a:pt x="6" y="62"/>
                          <a:pt x="9" y="69"/>
                        </a:cubicBezTo>
                        <a:cubicBezTo>
                          <a:pt x="9" y="69"/>
                          <a:pt x="9" y="69"/>
                          <a:pt x="9" y="69"/>
                        </a:cubicBezTo>
                        <a:cubicBezTo>
                          <a:pt x="9" y="69"/>
                          <a:pt x="17" y="84"/>
                          <a:pt x="15" y="88"/>
                        </a:cubicBezTo>
                        <a:cubicBezTo>
                          <a:pt x="13" y="93"/>
                          <a:pt x="8" y="95"/>
                          <a:pt x="6" y="88"/>
                        </a:cubicBezTo>
                        <a:cubicBezTo>
                          <a:pt x="3" y="82"/>
                          <a:pt x="0" y="90"/>
                          <a:pt x="0" y="95"/>
                        </a:cubicBezTo>
                        <a:cubicBezTo>
                          <a:pt x="1" y="101"/>
                          <a:pt x="2" y="108"/>
                          <a:pt x="16" y="110"/>
                        </a:cubicBezTo>
                        <a:cubicBezTo>
                          <a:pt x="27" y="112"/>
                          <a:pt x="33" y="112"/>
                          <a:pt x="42" y="112"/>
                        </a:cubicBezTo>
                        <a:cubicBezTo>
                          <a:pt x="43" y="112"/>
                          <a:pt x="44" y="112"/>
                          <a:pt x="44" y="112"/>
                        </a:cubicBezTo>
                        <a:cubicBezTo>
                          <a:pt x="44" y="112"/>
                          <a:pt x="44" y="112"/>
                          <a:pt x="44" y="112"/>
                        </a:cubicBezTo>
                        <a:cubicBezTo>
                          <a:pt x="45" y="112"/>
                          <a:pt x="46" y="112"/>
                          <a:pt x="47" y="112"/>
                        </a:cubicBezTo>
                        <a:cubicBezTo>
                          <a:pt x="48" y="112"/>
                          <a:pt x="48" y="112"/>
                          <a:pt x="48" y="112"/>
                        </a:cubicBezTo>
                        <a:cubicBezTo>
                          <a:pt x="49" y="112"/>
                          <a:pt x="49" y="112"/>
                          <a:pt x="49" y="112"/>
                        </a:cubicBezTo>
                        <a:cubicBezTo>
                          <a:pt x="50" y="112"/>
                          <a:pt x="51" y="112"/>
                          <a:pt x="53" y="112"/>
                        </a:cubicBezTo>
                        <a:cubicBezTo>
                          <a:pt x="53" y="112"/>
                          <a:pt x="53" y="112"/>
                          <a:pt x="53" y="112"/>
                        </a:cubicBezTo>
                        <a:cubicBezTo>
                          <a:pt x="53" y="112"/>
                          <a:pt x="54" y="112"/>
                          <a:pt x="54" y="112"/>
                        </a:cubicBezTo>
                        <a:cubicBezTo>
                          <a:pt x="63" y="112"/>
                          <a:pt x="69" y="112"/>
                          <a:pt x="81" y="110"/>
                        </a:cubicBezTo>
                        <a:cubicBezTo>
                          <a:pt x="94" y="108"/>
                          <a:pt x="96" y="101"/>
                          <a:pt x="96" y="95"/>
                        </a:cubicBezTo>
                        <a:cubicBezTo>
                          <a:pt x="97" y="90"/>
                          <a:pt x="93" y="82"/>
                          <a:pt x="91" y="88"/>
                        </a:cubicBezTo>
                        <a:close/>
                      </a:path>
                    </a:pathLst>
                  </a:custGeom>
                  <a:solidFill>
                    <a:srgbClr val="603500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28" name="Freeform 308"/>
                  <p:cNvSpPr>
                    <a:spLocks/>
                  </p:cNvSpPr>
                  <p:nvPr/>
                </p:nvSpPr>
                <p:spPr bwMode="auto">
                  <a:xfrm>
                    <a:off x="5221921" y="7322181"/>
                    <a:ext cx="3322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29" name="Freeform 309"/>
                  <p:cNvSpPr>
                    <a:spLocks/>
                  </p:cNvSpPr>
                  <p:nvPr/>
                </p:nvSpPr>
                <p:spPr bwMode="auto">
                  <a:xfrm>
                    <a:off x="5221921" y="731719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0" name="Freeform 310"/>
                  <p:cNvSpPr>
                    <a:spLocks/>
                  </p:cNvSpPr>
                  <p:nvPr/>
                </p:nvSpPr>
                <p:spPr bwMode="auto">
                  <a:xfrm>
                    <a:off x="5218600" y="730723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1" name="Freeform 311"/>
                  <p:cNvSpPr>
                    <a:spLocks/>
                  </p:cNvSpPr>
                  <p:nvPr/>
                </p:nvSpPr>
                <p:spPr bwMode="auto">
                  <a:xfrm>
                    <a:off x="5218600" y="731055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2" name="Freeform 312"/>
                  <p:cNvSpPr>
                    <a:spLocks/>
                  </p:cNvSpPr>
                  <p:nvPr/>
                </p:nvSpPr>
                <p:spPr bwMode="auto">
                  <a:xfrm>
                    <a:off x="5010998" y="730723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3" name="Freeform 313"/>
                  <p:cNvSpPr>
                    <a:spLocks/>
                  </p:cNvSpPr>
                  <p:nvPr/>
                </p:nvSpPr>
                <p:spPr bwMode="auto">
                  <a:xfrm>
                    <a:off x="5225243" y="7325503"/>
                    <a:ext cx="0" cy="3322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4" name="Freeform 314"/>
                  <p:cNvSpPr>
                    <a:spLocks/>
                  </p:cNvSpPr>
                  <p:nvPr/>
                </p:nvSpPr>
                <p:spPr bwMode="auto">
                  <a:xfrm>
                    <a:off x="5225243" y="7328825"/>
                    <a:ext cx="0" cy="6643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5" name="Freeform 315"/>
                  <p:cNvSpPr>
                    <a:spLocks/>
                  </p:cNvSpPr>
                  <p:nvPr/>
                </p:nvSpPr>
                <p:spPr bwMode="auto">
                  <a:xfrm>
                    <a:off x="5215278" y="730391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6" name="Freeform 316"/>
                  <p:cNvSpPr>
                    <a:spLocks/>
                  </p:cNvSpPr>
                  <p:nvPr/>
                </p:nvSpPr>
                <p:spPr bwMode="auto">
                  <a:xfrm>
                    <a:off x="5007677" y="732882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7" name="Freeform 317"/>
                  <p:cNvSpPr>
                    <a:spLocks/>
                  </p:cNvSpPr>
                  <p:nvPr/>
                </p:nvSpPr>
                <p:spPr bwMode="auto">
                  <a:xfrm>
                    <a:off x="5007677" y="731719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8" name="Freeform 318"/>
                  <p:cNvSpPr>
                    <a:spLocks/>
                  </p:cNvSpPr>
                  <p:nvPr/>
                </p:nvSpPr>
                <p:spPr bwMode="auto">
                  <a:xfrm>
                    <a:off x="5010998" y="731387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39" name="Freeform 319"/>
                  <p:cNvSpPr>
                    <a:spLocks/>
                  </p:cNvSpPr>
                  <p:nvPr/>
                </p:nvSpPr>
                <p:spPr bwMode="auto">
                  <a:xfrm>
                    <a:off x="5007677" y="7322181"/>
                    <a:ext cx="0" cy="3322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40" name="Freeform 320"/>
                  <p:cNvSpPr>
                    <a:spLocks/>
                  </p:cNvSpPr>
                  <p:nvPr/>
                </p:nvSpPr>
                <p:spPr bwMode="auto">
                  <a:xfrm>
                    <a:off x="4986086" y="7295608"/>
                    <a:ext cx="257427" cy="312233"/>
                  </a:xfrm>
                  <a:custGeom>
                    <a:avLst/>
                    <a:gdLst>
                      <a:gd name="T0" fmla="*/ 69 w 72"/>
                      <a:gd name="T1" fmla="*/ 15 h 87"/>
                      <a:gd name="T2" fmla="*/ 67 w 72"/>
                      <a:gd name="T3" fmla="*/ 15 h 87"/>
                      <a:gd name="T4" fmla="*/ 67 w 72"/>
                      <a:gd name="T5" fmla="*/ 11 h 87"/>
                      <a:gd name="T6" fmla="*/ 67 w 72"/>
                      <a:gd name="T7" fmla="*/ 9 h 87"/>
                      <a:gd name="T8" fmla="*/ 67 w 72"/>
                      <a:gd name="T9" fmla="*/ 9 h 87"/>
                      <a:gd name="T10" fmla="*/ 67 w 72"/>
                      <a:gd name="T11" fmla="*/ 8 h 87"/>
                      <a:gd name="T12" fmla="*/ 67 w 72"/>
                      <a:gd name="T13" fmla="*/ 7 h 87"/>
                      <a:gd name="T14" fmla="*/ 66 w 72"/>
                      <a:gd name="T15" fmla="*/ 7 h 87"/>
                      <a:gd name="T16" fmla="*/ 66 w 72"/>
                      <a:gd name="T17" fmla="*/ 6 h 87"/>
                      <a:gd name="T18" fmla="*/ 66 w 72"/>
                      <a:gd name="T19" fmla="*/ 6 h 87"/>
                      <a:gd name="T20" fmla="*/ 65 w 72"/>
                      <a:gd name="T21" fmla="*/ 4 h 87"/>
                      <a:gd name="T22" fmla="*/ 65 w 72"/>
                      <a:gd name="T23" fmla="*/ 4 h 87"/>
                      <a:gd name="T24" fmla="*/ 65 w 72"/>
                      <a:gd name="T25" fmla="*/ 3 h 87"/>
                      <a:gd name="T26" fmla="*/ 65 w 72"/>
                      <a:gd name="T27" fmla="*/ 3 h 87"/>
                      <a:gd name="T28" fmla="*/ 64 w 72"/>
                      <a:gd name="T29" fmla="*/ 2 h 87"/>
                      <a:gd name="T30" fmla="*/ 64 w 72"/>
                      <a:gd name="T31" fmla="*/ 2 h 87"/>
                      <a:gd name="T32" fmla="*/ 59 w 72"/>
                      <a:gd name="T33" fmla="*/ 3 h 87"/>
                      <a:gd name="T34" fmla="*/ 48 w 72"/>
                      <a:gd name="T35" fmla="*/ 0 h 87"/>
                      <a:gd name="T36" fmla="*/ 30 w 72"/>
                      <a:gd name="T37" fmla="*/ 3 h 87"/>
                      <a:gd name="T38" fmla="*/ 10 w 72"/>
                      <a:gd name="T39" fmla="*/ 0 h 87"/>
                      <a:gd name="T40" fmla="*/ 7 w 72"/>
                      <a:gd name="T41" fmla="*/ 3 h 87"/>
                      <a:gd name="T42" fmla="*/ 7 w 72"/>
                      <a:gd name="T43" fmla="*/ 3 h 87"/>
                      <a:gd name="T44" fmla="*/ 7 w 72"/>
                      <a:gd name="T45" fmla="*/ 5 h 87"/>
                      <a:gd name="T46" fmla="*/ 7 w 72"/>
                      <a:gd name="T47" fmla="*/ 5 h 87"/>
                      <a:gd name="T48" fmla="*/ 6 w 72"/>
                      <a:gd name="T49" fmla="*/ 6 h 87"/>
                      <a:gd name="T50" fmla="*/ 6 w 72"/>
                      <a:gd name="T51" fmla="*/ 6 h 87"/>
                      <a:gd name="T52" fmla="*/ 6 w 72"/>
                      <a:gd name="T53" fmla="*/ 7 h 87"/>
                      <a:gd name="T54" fmla="*/ 6 w 72"/>
                      <a:gd name="T55" fmla="*/ 8 h 87"/>
                      <a:gd name="T56" fmla="*/ 6 w 72"/>
                      <a:gd name="T57" fmla="*/ 9 h 87"/>
                      <a:gd name="T58" fmla="*/ 6 w 72"/>
                      <a:gd name="T59" fmla="*/ 9 h 87"/>
                      <a:gd name="T60" fmla="*/ 6 w 72"/>
                      <a:gd name="T61" fmla="*/ 11 h 87"/>
                      <a:gd name="T62" fmla="*/ 6 w 72"/>
                      <a:gd name="T63" fmla="*/ 15 h 87"/>
                      <a:gd name="T64" fmla="*/ 5 w 72"/>
                      <a:gd name="T65" fmla="*/ 15 h 87"/>
                      <a:gd name="T66" fmla="*/ 0 w 72"/>
                      <a:gd name="T67" fmla="*/ 20 h 87"/>
                      <a:gd name="T68" fmla="*/ 0 w 72"/>
                      <a:gd name="T69" fmla="*/ 32 h 87"/>
                      <a:gd name="T70" fmla="*/ 6 w 72"/>
                      <a:gd name="T71" fmla="*/ 37 h 87"/>
                      <a:gd name="T72" fmla="*/ 10 w 72"/>
                      <a:gd name="T73" fmla="*/ 49 h 87"/>
                      <a:gd name="T74" fmla="*/ 22 w 72"/>
                      <a:gd name="T75" fmla="*/ 64 h 87"/>
                      <a:gd name="T76" fmla="*/ 24 w 72"/>
                      <a:gd name="T77" fmla="*/ 78 h 87"/>
                      <a:gd name="T78" fmla="*/ 37 w 72"/>
                      <a:gd name="T79" fmla="*/ 87 h 87"/>
                      <a:gd name="T80" fmla="*/ 50 w 72"/>
                      <a:gd name="T81" fmla="*/ 78 h 87"/>
                      <a:gd name="T82" fmla="*/ 52 w 72"/>
                      <a:gd name="T83" fmla="*/ 63 h 87"/>
                      <a:gd name="T84" fmla="*/ 62 w 72"/>
                      <a:gd name="T85" fmla="*/ 49 h 87"/>
                      <a:gd name="T86" fmla="*/ 67 w 72"/>
                      <a:gd name="T87" fmla="*/ 37 h 87"/>
                      <a:gd name="T88" fmla="*/ 72 w 72"/>
                      <a:gd name="T89" fmla="*/ 32 h 87"/>
                      <a:gd name="T90" fmla="*/ 72 w 72"/>
                      <a:gd name="T91" fmla="*/ 20 h 87"/>
                      <a:gd name="T92" fmla="*/ 69 w 72"/>
                      <a:gd name="T93" fmla="*/ 15 h 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72" h="87">
                        <a:moveTo>
                          <a:pt x="69" y="15"/>
                        </a:moveTo>
                        <a:cubicBezTo>
                          <a:pt x="68" y="15"/>
                          <a:pt x="68" y="15"/>
                          <a:pt x="67" y="15"/>
                        </a:cubicBezTo>
                        <a:cubicBezTo>
                          <a:pt x="67" y="11"/>
                          <a:pt x="67" y="11"/>
                          <a:pt x="67" y="11"/>
                        </a:cubicBezTo>
                        <a:cubicBezTo>
                          <a:pt x="67" y="10"/>
                          <a:pt x="67" y="10"/>
                          <a:pt x="67" y="9"/>
                        </a:cubicBezTo>
                        <a:cubicBezTo>
                          <a:pt x="67" y="9"/>
                          <a:pt x="67" y="9"/>
                          <a:pt x="67" y="9"/>
                        </a:cubicBezTo>
                        <a:cubicBezTo>
                          <a:pt x="67" y="9"/>
                          <a:pt x="67" y="8"/>
                          <a:pt x="67" y="8"/>
                        </a:cubicBezTo>
                        <a:cubicBezTo>
                          <a:pt x="67" y="8"/>
                          <a:pt x="67" y="8"/>
                          <a:pt x="67" y="7"/>
                        </a:cubicBezTo>
                        <a:cubicBezTo>
                          <a:pt x="67" y="7"/>
                          <a:pt x="66" y="7"/>
                          <a:pt x="66" y="7"/>
                        </a:cubicBezTo>
                        <a:cubicBezTo>
                          <a:pt x="66" y="7"/>
                          <a:pt x="66" y="6"/>
                          <a:pt x="66" y="6"/>
                        </a:cubicBezTo>
                        <a:cubicBezTo>
                          <a:pt x="66" y="6"/>
                          <a:pt x="66" y="6"/>
                          <a:pt x="66" y="6"/>
                        </a:cubicBezTo>
                        <a:cubicBezTo>
                          <a:pt x="66" y="5"/>
                          <a:pt x="66" y="5"/>
                          <a:pt x="65" y="4"/>
                        </a:cubicBezTo>
                        <a:cubicBezTo>
                          <a:pt x="65" y="4"/>
                          <a:pt x="65" y="4"/>
                          <a:pt x="65" y="4"/>
                        </a:cubicBezTo>
                        <a:cubicBezTo>
                          <a:pt x="65" y="4"/>
                          <a:pt x="65" y="3"/>
                          <a:pt x="65" y="3"/>
                        </a:cubicBezTo>
                        <a:cubicBezTo>
                          <a:pt x="65" y="3"/>
                          <a:pt x="65" y="3"/>
                          <a:pt x="65" y="3"/>
                        </a:cubicBezTo>
                        <a:cubicBezTo>
                          <a:pt x="65" y="3"/>
                          <a:pt x="64" y="2"/>
                          <a:pt x="64" y="2"/>
                        </a:cubicBezTo>
                        <a:cubicBezTo>
                          <a:pt x="64" y="2"/>
                          <a:pt x="64" y="2"/>
                          <a:pt x="64" y="2"/>
                        </a:cubicBezTo>
                        <a:cubicBezTo>
                          <a:pt x="62" y="2"/>
                          <a:pt x="61" y="3"/>
                          <a:pt x="59" y="3"/>
                        </a:cubicBezTo>
                        <a:cubicBezTo>
                          <a:pt x="54" y="3"/>
                          <a:pt x="51" y="2"/>
                          <a:pt x="48" y="0"/>
                        </a:cubicBezTo>
                        <a:cubicBezTo>
                          <a:pt x="44" y="2"/>
                          <a:pt x="37" y="3"/>
                          <a:pt x="30" y="3"/>
                        </a:cubicBezTo>
                        <a:cubicBezTo>
                          <a:pt x="22" y="3"/>
                          <a:pt x="15" y="2"/>
                          <a:pt x="10" y="0"/>
                        </a:cubicBezTo>
                        <a:cubicBezTo>
                          <a:pt x="9" y="1"/>
                          <a:pt x="8" y="2"/>
                          <a:pt x="7" y="3"/>
                        </a:cubicBezTo>
                        <a:cubicBezTo>
                          <a:pt x="7" y="3"/>
                          <a:pt x="7" y="3"/>
                          <a:pt x="7" y="3"/>
                        </a:cubicBezTo>
                        <a:cubicBezTo>
                          <a:pt x="7" y="4"/>
                          <a:pt x="7" y="4"/>
                          <a:pt x="7" y="5"/>
                        </a:cubicBezTo>
                        <a:cubicBezTo>
                          <a:pt x="7" y="5"/>
                          <a:pt x="7" y="5"/>
                          <a:pt x="7" y="5"/>
                        </a:cubicBezTo>
                        <a:cubicBezTo>
                          <a:pt x="7" y="5"/>
                          <a:pt x="6" y="6"/>
                          <a:pt x="6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6" y="7"/>
                          <a:pt x="6" y="8"/>
                          <a:pt x="6" y="8"/>
                        </a:cubicBezTo>
                        <a:cubicBezTo>
                          <a:pt x="6" y="8"/>
                          <a:pt x="6" y="8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10"/>
                          <a:pt x="6" y="10"/>
                          <a:pt x="6" y="11"/>
                        </a:cubicBezTo>
                        <a:cubicBezTo>
                          <a:pt x="6" y="15"/>
                          <a:pt x="6" y="15"/>
                          <a:pt x="6" y="15"/>
                        </a:cubicBezTo>
                        <a:cubicBezTo>
                          <a:pt x="5" y="15"/>
                          <a:pt x="5" y="15"/>
                          <a:pt x="5" y="15"/>
                        </a:cubicBezTo>
                        <a:cubicBezTo>
                          <a:pt x="2" y="16"/>
                          <a:pt x="0" y="18"/>
                          <a:pt x="0" y="20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cubicBezTo>
                          <a:pt x="0" y="34"/>
                          <a:pt x="3" y="37"/>
                          <a:pt x="6" y="37"/>
                        </a:cubicBezTo>
                        <a:cubicBezTo>
                          <a:pt x="10" y="49"/>
                          <a:pt x="10" y="49"/>
                          <a:pt x="10" y="49"/>
                        </a:cubicBezTo>
                        <a:cubicBezTo>
                          <a:pt x="13" y="57"/>
                          <a:pt x="16" y="62"/>
                          <a:pt x="22" y="64"/>
                        </a:cubicBezTo>
                        <a:cubicBezTo>
                          <a:pt x="24" y="78"/>
                          <a:pt x="24" y="78"/>
                          <a:pt x="24" y="78"/>
                        </a:cubicBezTo>
                        <a:cubicBezTo>
                          <a:pt x="37" y="87"/>
                          <a:pt x="37" y="87"/>
                          <a:pt x="37" y="87"/>
                        </a:cubicBezTo>
                        <a:cubicBezTo>
                          <a:pt x="50" y="78"/>
                          <a:pt x="50" y="78"/>
                          <a:pt x="50" y="78"/>
                        </a:cubicBezTo>
                        <a:cubicBezTo>
                          <a:pt x="52" y="63"/>
                          <a:pt x="52" y="63"/>
                          <a:pt x="52" y="63"/>
                        </a:cubicBezTo>
                        <a:cubicBezTo>
                          <a:pt x="57" y="62"/>
                          <a:pt x="59" y="57"/>
                          <a:pt x="62" y="49"/>
                        </a:cubicBezTo>
                        <a:cubicBezTo>
                          <a:pt x="67" y="37"/>
                          <a:pt x="67" y="37"/>
                          <a:pt x="67" y="37"/>
                        </a:cubicBezTo>
                        <a:cubicBezTo>
                          <a:pt x="70" y="37"/>
                          <a:pt x="72" y="34"/>
                          <a:pt x="72" y="32"/>
                        </a:cubicBezTo>
                        <a:cubicBezTo>
                          <a:pt x="72" y="20"/>
                          <a:pt x="72" y="20"/>
                          <a:pt x="72" y="20"/>
                        </a:cubicBezTo>
                        <a:cubicBezTo>
                          <a:pt x="72" y="18"/>
                          <a:pt x="71" y="16"/>
                          <a:pt x="69" y="15"/>
                        </a:cubicBezTo>
                        <a:close/>
                      </a:path>
                    </a:pathLst>
                  </a:custGeom>
                  <a:solidFill>
                    <a:srgbClr val="E1BC8F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41" name="Freeform 352"/>
                  <p:cNvSpPr>
                    <a:spLocks noEditPoints="1"/>
                  </p:cNvSpPr>
                  <p:nvPr/>
                </p:nvSpPr>
                <p:spPr bwMode="auto">
                  <a:xfrm>
                    <a:off x="4996051" y="7343773"/>
                    <a:ext cx="240819" cy="74737"/>
                  </a:xfrm>
                  <a:custGeom>
                    <a:avLst/>
                    <a:gdLst>
                      <a:gd name="T0" fmla="*/ 66 w 67"/>
                      <a:gd name="T1" fmla="*/ 1 h 21"/>
                      <a:gd name="T2" fmla="*/ 50 w 67"/>
                      <a:gd name="T3" fmla="*/ 0 h 21"/>
                      <a:gd name="T4" fmla="*/ 34 w 67"/>
                      <a:gd name="T5" fmla="*/ 4 h 21"/>
                      <a:gd name="T6" fmla="*/ 18 w 67"/>
                      <a:gd name="T7" fmla="*/ 0 h 21"/>
                      <a:gd name="T8" fmla="*/ 1 w 67"/>
                      <a:gd name="T9" fmla="*/ 1 h 21"/>
                      <a:gd name="T10" fmla="*/ 1 w 67"/>
                      <a:gd name="T11" fmla="*/ 3 h 21"/>
                      <a:gd name="T12" fmla="*/ 3 w 67"/>
                      <a:gd name="T13" fmla="*/ 6 h 21"/>
                      <a:gd name="T14" fmla="*/ 5 w 67"/>
                      <a:gd name="T15" fmla="*/ 11 h 21"/>
                      <a:gd name="T16" fmla="*/ 20 w 67"/>
                      <a:gd name="T17" fmla="*/ 20 h 21"/>
                      <a:gd name="T18" fmla="*/ 31 w 67"/>
                      <a:gd name="T19" fmla="*/ 8 h 21"/>
                      <a:gd name="T20" fmla="*/ 34 w 67"/>
                      <a:gd name="T21" fmla="*/ 7 h 21"/>
                      <a:gd name="T22" fmla="*/ 36 w 67"/>
                      <a:gd name="T23" fmla="*/ 8 h 21"/>
                      <a:gd name="T24" fmla="*/ 47 w 67"/>
                      <a:gd name="T25" fmla="*/ 20 h 21"/>
                      <a:gd name="T26" fmla="*/ 62 w 67"/>
                      <a:gd name="T27" fmla="*/ 11 h 21"/>
                      <a:gd name="T28" fmla="*/ 64 w 67"/>
                      <a:gd name="T29" fmla="*/ 6 h 21"/>
                      <a:gd name="T30" fmla="*/ 66 w 67"/>
                      <a:gd name="T31" fmla="*/ 3 h 21"/>
                      <a:gd name="T32" fmla="*/ 66 w 67"/>
                      <a:gd name="T33" fmla="*/ 1 h 21"/>
                      <a:gd name="T34" fmla="*/ 26 w 67"/>
                      <a:gd name="T35" fmla="*/ 15 h 21"/>
                      <a:gd name="T36" fmla="*/ 14 w 67"/>
                      <a:gd name="T37" fmla="*/ 18 h 21"/>
                      <a:gd name="T38" fmla="*/ 6 w 67"/>
                      <a:gd name="T39" fmla="*/ 7 h 21"/>
                      <a:gd name="T40" fmla="*/ 18 w 67"/>
                      <a:gd name="T41" fmla="*/ 2 h 21"/>
                      <a:gd name="T42" fmla="*/ 26 w 67"/>
                      <a:gd name="T43" fmla="*/ 4 h 21"/>
                      <a:gd name="T44" fmla="*/ 26 w 67"/>
                      <a:gd name="T45" fmla="*/ 15 h 21"/>
                      <a:gd name="T46" fmla="*/ 54 w 67"/>
                      <a:gd name="T47" fmla="*/ 18 h 21"/>
                      <a:gd name="T48" fmla="*/ 42 w 67"/>
                      <a:gd name="T49" fmla="*/ 15 h 21"/>
                      <a:gd name="T50" fmla="*/ 41 w 67"/>
                      <a:gd name="T51" fmla="*/ 4 h 21"/>
                      <a:gd name="T52" fmla="*/ 49 w 67"/>
                      <a:gd name="T53" fmla="*/ 2 h 21"/>
                      <a:gd name="T54" fmla="*/ 61 w 67"/>
                      <a:gd name="T55" fmla="*/ 7 h 21"/>
                      <a:gd name="T56" fmla="*/ 54 w 67"/>
                      <a:gd name="T57" fmla="*/ 18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67" h="21">
                        <a:moveTo>
                          <a:pt x="66" y="1"/>
                        </a:moveTo>
                        <a:cubicBezTo>
                          <a:pt x="66" y="1"/>
                          <a:pt x="57" y="0"/>
                          <a:pt x="50" y="0"/>
                        </a:cubicBezTo>
                        <a:cubicBezTo>
                          <a:pt x="43" y="1"/>
                          <a:pt x="37" y="4"/>
                          <a:pt x="34" y="4"/>
                        </a:cubicBezTo>
                        <a:cubicBezTo>
                          <a:pt x="30" y="4"/>
                          <a:pt x="25" y="1"/>
                          <a:pt x="18" y="0"/>
                        </a:cubicBezTo>
                        <a:cubicBezTo>
                          <a:pt x="11" y="0"/>
                          <a:pt x="1" y="1"/>
                          <a:pt x="1" y="1"/>
                        </a:cubicBezTo>
                        <a:cubicBezTo>
                          <a:pt x="0" y="1"/>
                          <a:pt x="0" y="2"/>
                          <a:pt x="1" y="3"/>
                        </a:cubicBezTo>
                        <a:cubicBezTo>
                          <a:pt x="1" y="5"/>
                          <a:pt x="1" y="5"/>
                          <a:pt x="3" y="6"/>
                        </a:cubicBezTo>
                        <a:cubicBezTo>
                          <a:pt x="4" y="7"/>
                          <a:pt x="5" y="11"/>
                          <a:pt x="5" y="11"/>
                        </a:cubicBezTo>
                        <a:cubicBezTo>
                          <a:pt x="6" y="19"/>
                          <a:pt x="12" y="21"/>
                          <a:pt x="20" y="20"/>
                        </a:cubicBezTo>
                        <a:cubicBezTo>
                          <a:pt x="28" y="19"/>
                          <a:pt x="30" y="10"/>
                          <a:pt x="31" y="8"/>
                        </a:cubicBezTo>
                        <a:cubicBezTo>
                          <a:pt x="32" y="7"/>
                          <a:pt x="34" y="7"/>
                          <a:pt x="34" y="7"/>
                        </a:cubicBezTo>
                        <a:cubicBezTo>
                          <a:pt x="34" y="7"/>
                          <a:pt x="35" y="7"/>
                          <a:pt x="36" y="8"/>
                        </a:cubicBezTo>
                        <a:cubicBezTo>
                          <a:pt x="37" y="10"/>
                          <a:pt x="39" y="19"/>
                          <a:pt x="47" y="20"/>
                        </a:cubicBezTo>
                        <a:cubicBezTo>
                          <a:pt x="55" y="21"/>
                          <a:pt x="61" y="19"/>
                          <a:pt x="62" y="11"/>
                        </a:cubicBezTo>
                        <a:cubicBezTo>
                          <a:pt x="62" y="11"/>
                          <a:pt x="63" y="7"/>
                          <a:pt x="64" y="6"/>
                        </a:cubicBezTo>
                        <a:cubicBezTo>
                          <a:pt x="66" y="5"/>
                          <a:pt x="66" y="5"/>
                          <a:pt x="66" y="3"/>
                        </a:cubicBezTo>
                        <a:cubicBezTo>
                          <a:pt x="67" y="2"/>
                          <a:pt x="67" y="1"/>
                          <a:pt x="66" y="1"/>
                        </a:cubicBezTo>
                        <a:close/>
                        <a:moveTo>
                          <a:pt x="26" y="15"/>
                        </a:moveTo>
                        <a:cubicBezTo>
                          <a:pt x="23" y="18"/>
                          <a:pt x="19" y="19"/>
                          <a:pt x="14" y="18"/>
                        </a:cubicBezTo>
                        <a:cubicBezTo>
                          <a:pt x="8" y="18"/>
                          <a:pt x="6" y="14"/>
                          <a:pt x="6" y="7"/>
                        </a:cubicBezTo>
                        <a:cubicBezTo>
                          <a:pt x="6" y="0"/>
                          <a:pt x="18" y="2"/>
                          <a:pt x="18" y="2"/>
                        </a:cubicBezTo>
                        <a:cubicBezTo>
                          <a:pt x="23" y="3"/>
                          <a:pt x="23" y="3"/>
                          <a:pt x="26" y="4"/>
                        </a:cubicBezTo>
                        <a:cubicBezTo>
                          <a:pt x="30" y="5"/>
                          <a:pt x="28" y="12"/>
                          <a:pt x="26" y="15"/>
                        </a:cubicBezTo>
                        <a:close/>
                        <a:moveTo>
                          <a:pt x="54" y="18"/>
                        </a:moveTo>
                        <a:cubicBezTo>
                          <a:pt x="48" y="19"/>
                          <a:pt x="44" y="18"/>
                          <a:pt x="42" y="15"/>
                        </a:cubicBezTo>
                        <a:cubicBezTo>
                          <a:pt x="40" y="12"/>
                          <a:pt x="37" y="5"/>
                          <a:pt x="41" y="4"/>
                        </a:cubicBezTo>
                        <a:cubicBezTo>
                          <a:pt x="45" y="3"/>
                          <a:pt x="45" y="3"/>
                          <a:pt x="49" y="2"/>
                        </a:cubicBezTo>
                        <a:cubicBezTo>
                          <a:pt x="49" y="2"/>
                          <a:pt x="61" y="0"/>
                          <a:pt x="61" y="7"/>
                        </a:cubicBezTo>
                        <a:cubicBezTo>
                          <a:pt x="61" y="14"/>
                          <a:pt x="59" y="18"/>
                          <a:pt x="54" y="18"/>
                        </a:cubicBezTo>
                        <a:close/>
                      </a:path>
                    </a:pathLst>
                  </a:cu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42" name="Oval 353"/>
                  <p:cNvSpPr>
                    <a:spLocks noChangeArrowheads="1"/>
                  </p:cNvSpPr>
                  <p:nvPr/>
                </p:nvSpPr>
                <p:spPr bwMode="auto">
                  <a:xfrm>
                    <a:off x="5002694" y="7350416"/>
                    <a:ext cx="8305" cy="6643"/>
                  </a:xfrm>
                  <a:prstGeom prst="ellipse">
                    <a:avLst/>
                  </a:pr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43" name="Oval 354"/>
                  <p:cNvSpPr>
                    <a:spLocks noChangeArrowheads="1"/>
                  </p:cNvSpPr>
                  <p:nvPr/>
                </p:nvSpPr>
                <p:spPr bwMode="auto">
                  <a:xfrm>
                    <a:off x="5221921" y="7350416"/>
                    <a:ext cx="6643" cy="6643"/>
                  </a:xfrm>
                  <a:prstGeom prst="ellipse">
                    <a:avLst/>
                  </a:pr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</p:grpSp>
          </p:grpSp>
          <p:sp>
            <p:nvSpPr>
              <p:cNvPr id="115" name="Freeform 301"/>
              <p:cNvSpPr>
                <a:spLocks/>
              </p:cNvSpPr>
              <p:nvPr/>
            </p:nvSpPr>
            <p:spPr bwMode="auto">
              <a:xfrm>
                <a:off x="10956342" y="6755626"/>
                <a:ext cx="186926" cy="92148"/>
              </a:xfrm>
              <a:custGeom>
                <a:avLst/>
                <a:gdLst>
                  <a:gd name="T0" fmla="*/ 16 w 33"/>
                  <a:gd name="T1" fmla="*/ 0 h 16"/>
                  <a:gd name="T2" fmla="*/ 0 w 33"/>
                  <a:gd name="T3" fmla="*/ 16 h 16"/>
                  <a:gd name="T4" fmla="*/ 33 w 33"/>
                  <a:gd name="T5" fmla="*/ 16 h 16"/>
                  <a:gd name="T6" fmla="*/ 16 w 33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16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7"/>
                      <a:pt x="25" y="0"/>
                      <a:pt x="16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  <p:sp>
            <p:nvSpPr>
              <p:cNvPr id="116" name="Freeform 303"/>
              <p:cNvSpPr>
                <a:spLocks/>
              </p:cNvSpPr>
              <p:nvPr/>
            </p:nvSpPr>
            <p:spPr bwMode="auto">
              <a:xfrm>
                <a:off x="11185694" y="6760024"/>
                <a:ext cx="180414" cy="87702"/>
              </a:xfrm>
              <a:custGeom>
                <a:avLst/>
                <a:gdLst>
                  <a:gd name="T0" fmla="*/ 16 w 33"/>
                  <a:gd name="T1" fmla="*/ 0 h 16"/>
                  <a:gd name="T2" fmla="*/ 33 w 33"/>
                  <a:gd name="T3" fmla="*/ 16 h 16"/>
                  <a:gd name="T4" fmla="*/ 0 w 33"/>
                  <a:gd name="T5" fmla="*/ 16 h 16"/>
                  <a:gd name="T6" fmla="*/ 16 w 33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16">
                    <a:moveTo>
                      <a:pt x="16" y="0"/>
                    </a:moveTo>
                    <a:cubicBezTo>
                      <a:pt x="25" y="0"/>
                      <a:pt x="33" y="7"/>
                      <a:pt x="3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lose/>
                  </a:path>
                </a:pathLst>
              </a:custGeom>
              <a:solidFill>
                <a:srgbClr val="6821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482338" y="4713828"/>
              <a:ext cx="785787" cy="2280063"/>
              <a:chOff x="10013555" y="4613361"/>
              <a:chExt cx="770449" cy="2235559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10013555" y="4613361"/>
                <a:ext cx="759599" cy="2235559"/>
                <a:chOff x="10013555" y="4613361"/>
                <a:chExt cx="759599" cy="2235559"/>
              </a:xfrm>
            </p:grpSpPr>
            <p:grpSp>
              <p:nvGrpSpPr>
                <p:cNvPr id="85" name="Group 84"/>
                <p:cNvGrpSpPr/>
                <p:nvPr/>
              </p:nvGrpSpPr>
              <p:grpSpPr>
                <a:xfrm>
                  <a:off x="10013555" y="4613361"/>
                  <a:ext cx="759599" cy="2235559"/>
                  <a:chOff x="10094772" y="4617073"/>
                  <a:chExt cx="761819" cy="2242095"/>
                </a:xfrm>
              </p:grpSpPr>
              <p:sp>
                <p:nvSpPr>
                  <p:cNvPr id="87" name="Freeform 355"/>
                  <p:cNvSpPr>
                    <a:spLocks/>
                  </p:cNvSpPr>
                  <p:nvPr/>
                </p:nvSpPr>
                <p:spPr bwMode="auto">
                  <a:xfrm>
                    <a:off x="10317915" y="4979708"/>
                    <a:ext cx="174385" cy="189333"/>
                  </a:xfrm>
                  <a:custGeom>
                    <a:avLst/>
                    <a:gdLst>
                      <a:gd name="T0" fmla="*/ 0 w 105"/>
                      <a:gd name="T1" fmla="*/ 10 h 114"/>
                      <a:gd name="T2" fmla="*/ 11 w 105"/>
                      <a:gd name="T3" fmla="*/ 0 h 114"/>
                      <a:gd name="T4" fmla="*/ 95 w 105"/>
                      <a:gd name="T5" fmla="*/ 0 h 114"/>
                      <a:gd name="T6" fmla="*/ 105 w 105"/>
                      <a:gd name="T7" fmla="*/ 10 h 114"/>
                      <a:gd name="T8" fmla="*/ 77 w 105"/>
                      <a:gd name="T9" fmla="*/ 105 h 114"/>
                      <a:gd name="T10" fmla="*/ 39 w 105"/>
                      <a:gd name="T11" fmla="*/ 114 h 114"/>
                      <a:gd name="T12" fmla="*/ 6 w 105"/>
                      <a:gd name="T13" fmla="*/ 69 h 114"/>
                      <a:gd name="T14" fmla="*/ 0 w 105"/>
                      <a:gd name="T15" fmla="*/ 10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05" h="114">
                        <a:moveTo>
                          <a:pt x="0" y="10"/>
                        </a:moveTo>
                        <a:lnTo>
                          <a:pt x="11" y="0"/>
                        </a:lnTo>
                        <a:lnTo>
                          <a:pt x="95" y="0"/>
                        </a:lnTo>
                        <a:lnTo>
                          <a:pt x="105" y="10"/>
                        </a:lnTo>
                        <a:lnTo>
                          <a:pt x="77" y="105"/>
                        </a:lnTo>
                        <a:lnTo>
                          <a:pt x="39" y="114"/>
                        </a:lnTo>
                        <a:lnTo>
                          <a:pt x="6" y="69"/>
                        </a:lnTo>
                        <a:lnTo>
                          <a:pt x="0" y="1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88" name="Freeform 356"/>
                  <p:cNvSpPr>
                    <a:spLocks/>
                  </p:cNvSpPr>
                  <p:nvPr/>
                </p:nvSpPr>
                <p:spPr bwMode="auto">
                  <a:xfrm>
                    <a:off x="10216605" y="6769484"/>
                    <a:ext cx="176046" cy="89684"/>
                  </a:xfrm>
                  <a:custGeom>
                    <a:avLst/>
                    <a:gdLst>
                      <a:gd name="T0" fmla="*/ 24 w 49"/>
                      <a:gd name="T1" fmla="*/ 0 h 25"/>
                      <a:gd name="T2" fmla="*/ 0 w 49"/>
                      <a:gd name="T3" fmla="*/ 25 h 25"/>
                      <a:gd name="T4" fmla="*/ 49 w 49"/>
                      <a:gd name="T5" fmla="*/ 25 h 25"/>
                      <a:gd name="T6" fmla="*/ 24 w 49"/>
                      <a:gd name="T7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9" h="25">
                        <a:moveTo>
                          <a:pt x="24" y="0"/>
                        </a:move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49" y="25"/>
                          <a:pt x="49" y="25"/>
                          <a:pt x="49" y="25"/>
                        </a:cubicBezTo>
                        <a:cubicBezTo>
                          <a:pt x="49" y="11"/>
                          <a:pt x="38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</a:schemeClr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89" name="Freeform 357"/>
                  <p:cNvSpPr>
                    <a:spLocks/>
                  </p:cNvSpPr>
                  <p:nvPr/>
                </p:nvSpPr>
                <p:spPr bwMode="auto">
                  <a:xfrm>
                    <a:off x="10191693" y="5815097"/>
                    <a:ext cx="225870" cy="968255"/>
                  </a:xfrm>
                  <a:custGeom>
                    <a:avLst/>
                    <a:gdLst>
                      <a:gd name="T0" fmla="*/ 106 w 136"/>
                      <a:gd name="T1" fmla="*/ 583 h 583"/>
                      <a:gd name="T2" fmla="*/ 26 w 136"/>
                      <a:gd name="T3" fmla="*/ 583 h 583"/>
                      <a:gd name="T4" fmla="*/ 0 w 136"/>
                      <a:gd name="T5" fmla="*/ 0 h 583"/>
                      <a:gd name="T6" fmla="*/ 136 w 136"/>
                      <a:gd name="T7" fmla="*/ 0 h 583"/>
                      <a:gd name="T8" fmla="*/ 106 w 136"/>
                      <a:gd name="T9" fmla="*/ 583 h 5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6" h="583">
                        <a:moveTo>
                          <a:pt x="106" y="583"/>
                        </a:moveTo>
                        <a:lnTo>
                          <a:pt x="26" y="583"/>
                        </a:lnTo>
                        <a:lnTo>
                          <a:pt x="0" y="0"/>
                        </a:lnTo>
                        <a:lnTo>
                          <a:pt x="136" y="0"/>
                        </a:lnTo>
                        <a:lnTo>
                          <a:pt x="106" y="583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50000"/>
                    </a:schemeClr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0" name="Freeform 358"/>
                  <p:cNvSpPr>
                    <a:spLocks/>
                  </p:cNvSpPr>
                  <p:nvPr/>
                </p:nvSpPr>
                <p:spPr bwMode="auto">
                  <a:xfrm>
                    <a:off x="10389330" y="5815097"/>
                    <a:ext cx="225870" cy="968255"/>
                  </a:xfrm>
                  <a:custGeom>
                    <a:avLst/>
                    <a:gdLst>
                      <a:gd name="T0" fmla="*/ 110 w 136"/>
                      <a:gd name="T1" fmla="*/ 583 h 583"/>
                      <a:gd name="T2" fmla="*/ 30 w 136"/>
                      <a:gd name="T3" fmla="*/ 583 h 583"/>
                      <a:gd name="T4" fmla="*/ 0 w 136"/>
                      <a:gd name="T5" fmla="*/ 0 h 583"/>
                      <a:gd name="T6" fmla="*/ 136 w 136"/>
                      <a:gd name="T7" fmla="*/ 0 h 583"/>
                      <a:gd name="T8" fmla="*/ 110 w 136"/>
                      <a:gd name="T9" fmla="*/ 583 h 5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6" h="583">
                        <a:moveTo>
                          <a:pt x="110" y="583"/>
                        </a:moveTo>
                        <a:lnTo>
                          <a:pt x="30" y="583"/>
                        </a:lnTo>
                        <a:lnTo>
                          <a:pt x="0" y="0"/>
                        </a:lnTo>
                        <a:lnTo>
                          <a:pt x="136" y="0"/>
                        </a:lnTo>
                        <a:lnTo>
                          <a:pt x="110" y="583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50000"/>
                    </a:schemeClr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1" name="Freeform 359"/>
                  <p:cNvSpPr>
                    <a:spLocks/>
                  </p:cNvSpPr>
                  <p:nvPr/>
                </p:nvSpPr>
                <p:spPr bwMode="auto">
                  <a:xfrm>
                    <a:off x="10420885" y="6769484"/>
                    <a:ext cx="176046" cy="89684"/>
                  </a:xfrm>
                  <a:custGeom>
                    <a:avLst/>
                    <a:gdLst>
                      <a:gd name="T0" fmla="*/ 25 w 49"/>
                      <a:gd name="T1" fmla="*/ 0 h 25"/>
                      <a:gd name="T2" fmla="*/ 0 w 49"/>
                      <a:gd name="T3" fmla="*/ 25 h 25"/>
                      <a:gd name="T4" fmla="*/ 49 w 49"/>
                      <a:gd name="T5" fmla="*/ 25 h 25"/>
                      <a:gd name="T6" fmla="*/ 25 w 49"/>
                      <a:gd name="T7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9" h="25">
                        <a:moveTo>
                          <a:pt x="25" y="0"/>
                        </a:move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49" y="25"/>
                          <a:pt x="49" y="25"/>
                          <a:pt x="49" y="25"/>
                        </a:cubicBezTo>
                        <a:cubicBezTo>
                          <a:pt x="49" y="11"/>
                          <a:pt x="38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</a:schemeClr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2" name="Freeform 360"/>
                  <p:cNvSpPr>
                    <a:spLocks/>
                  </p:cNvSpPr>
                  <p:nvPr/>
                </p:nvSpPr>
                <p:spPr bwMode="auto">
                  <a:xfrm>
                    <a:off x="10299645" y="5001298"/>
                    <a:ext cx="219227" cy="591250"/>
                  </a:xfrm>
                  <a:custGeom>
                    <a:avLst/>
                    <a:gdLst>
                      <a:gd name="T0" fmla="*/ 132 w 132"/>
                      <a:gd name="T1" fmla="*/ 75 h 356"/>
                      <a:gd name="T2" fmla="*/ 67 w 132"/>
                      <a:gd name="T3" fmla="*/ 0 h 356"/>
                      <a:gd name="T4" fmla="*/ 0 w 132"/>
                      <a:gd name="T5" fmla="*/ 69 h 356"/>
                      <a:gd name="T6" fmla="*/ 50 w 132"/>
                      <a:gd name="T7" fmla="*/ 328 h 356"/>
                      <a:gd name="T8" fmla="*/ 63 w 132"/>
                      <a:gd name="T9" fmla="*/ 356 h 356"/>
                      <a:gd name="T10" fmla="*/ 78 w 132"/>
                      <a:gd name="T11" fmla="*/ 328 h 356"/>
                      <a:gd name="T12" fmla="*/ 132 w 132"/>
                      <a:gd name="T13" fmla="*/ 75 h 3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32" h="356">
                        <a:moveTo>
                          <a:pt x="132" y="75"/>
                        </a:moveTo>
                        <a:lnTo>
                          <a:pt x="67" y="0"/>
                        </a:lnTo>
                        <a:lnTo>
                          <a:pt x="0" y="69"/>
                        </a:lnTo>
                        <a:lnTo>
                          <a:pt x="50" y="328"/>
                        </a:lnTo>
                        <a:lnTo>
                          <a:pt x="63" y="356"/>
                        </a:lnTo>
                        <a:lnTo>
                          <a:pt x="78" y="328"/>
                        </a:lnTo>
                        <a:lnTo>
                          <a:pt x="132" y="7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3" name="Freeform 362"/>
                  <p:cNvSpPr>
                    <a:spLocks/>
                  </p:cNvSpPr>
                  <p:nvPr/>
                </p:nvSpPr>
                <p:spPr bwMode="auto">
                  <a:xfrm>
                    <a:off x="10271551" y="4617073"/>
                    <a:ext cx="266458" cy="350166"/>
                  </a:xfrm>
                  <a:custGeom>
                    <a:avLst/>
                    <a:gdLst>
                      <a:gd name="T0" fmla="*/ 74 w 86"/>
                      <a:gd name="T1" fmla="*/ 22 h 106"/>
                      <a:gd name="T2" fmla="*/ 62 w 86"/>
                      <a:gd name="T3" fmla="*/ 90 h 106"/>
                      <a:gd name="T4" fmla="*/ 25 w 86"/>
                      <a:gd name="T5" fmla="*/ 87 h 106"/>
                      <a:gd name="T6" fmla="*/ 25 w 86"/>
                      <a:gd name="T7" fmla="*/ 8 h 106"/>
                      <a:gd name="T8" fmla="*/ 74 w 86"/>
                      <a:gd name="T9" fmla="*/ 22 h 106"/>
                      <a:gd name="connsiteX0" fmla="*/ 8029 w 8534"/>
                      <a:gd name="connsiteY0" fmla="*/ 1590 h 8998"/>
                      <a:gd name="connsiteX1" fmla="*/ 5928 w 8534"/>
                      <a:gd name="connsiteY1" fmla="*/ 8177 h 8998"/>
                      <a:gd name="connsiteX2" fmla="*/ 1626 w 8534"/>
                      <a:gd name="connsiteY2" fmla="*/ 7894 h 8998"/>
                      <a:gd name="connsiteX3" fmla="*/ 1626 w 8534"/>
                      <a:gd name="connsiteY3" fmla="*/ 441 h 8998"/>
                      <a:gd name="connsiteX4" fmla="*/ 8029 w 8534"/>
                      <a:gd name="connsiteY4" fmla="*/ 1590 h 8998"/>
                      <a:gd name="connsiteX0" fmla="*/ 9408 w 10000"/>
                      <a:gd name="connsiteY0" fmla="*/ 1836 h 10069"/>
                      <a:gd name="connsiteX1" fmla="*/ 6946 w 10000"/>
                      <a:gd name="connsiteY1" fmla="*/ 9157 h 10069"/>
                      <a:gd name="connsiteX2" fmla="*/ 1905 w 10000"/>
                      <a:gd name="connsiteY2" fmla="*/ 8842 h 10069"/>
                      <a:gd name="connsiteX3" fmla="*/ 1905 w 10000"/>
                      <a:gd name="connsiteY3" fmla="*/ 559 h 10069"/>
                      <a:gd name="connsiteX4" fmla="*/ 9408 w 10000"/>
                      <a:gd name="connsiteY4" fmla="*/ 1836 h 100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69">
                        <a:moveTo>
                          <a:pt x="9408" y="1836"/>
                        </a:moveTo>
                        <a:cubicBezTo>
                          <a:pt x="11043" y="3829"/>
                          <a:pt x="8990" y="8213"/>
                          <a:pt x="6946" y="9157"/>
                        </a:cubicBezTo>
                        <a:cubicBezTo>
                          <a:pt x="5039" y="9995"/>
                          <a:pt x="3404" y="10834"/>
                          <a:pt x="1905" y="8842"/>
                        </a:cubicBezTo>
                        <a:cubicBezTo>
                          <a:pt x="407" y="6849"/>
                          <a:pt x="-1501" y="1712"/>
                          <a:pt x="1905" y="559"/>
                        </a:cubicBezTo>
                        <a:cubicBezTo>
                          <a:pt x="3949" y="-280"/>
                          <a:pt x="8571" y="-408"/>
                          <a:pt x="9408" y="1836"/>
                        </a:cubicBezTo>
                        <a:close/>
                      </a:path>
                    </a:pathLst>
                  </a:custGeom>
                  <a:solidFill>
                    <a:srgbClr val="453727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4" name="Freeform 363"/>
                  <p:cNvSpPr>
                    <a:spLocks/>
                  </p:cNvSpPr>
                  <p:nvPr/>
                </p:nvSpPr>
                <p:spPr bwMode="auto">
                  <a:xfrm>
                    <a:off x="10336183" y="4868433"/>
                    <a:ext cx="139509" cy="167742"/>
                  </a:xfrm>
                  <a:custGeom>
                    <a:avLst/>
                    <a:gdLst>
                      <a:gd name="T0" fmla="*/ 84 w 84"/>
                      <a:gd name="T1" fmla="*/ 67 h 101"/>
                      <a:gd name="T2" fmla="*/ 41 w 84"/>
                      <a:gd name="T3" fmla="*/ 101 h 101"/>
                      <a:gd name="T4" fmla="*/ 0 w 84"/>
                      <a:gd name="T5" fmla="*/ 67 h 101"/>
                      <a:gd name="T6" fmla="*/ 0 w 84"/>
                      <a:gd name="T7" fmla="*/ 0 h 101"/>
                      <a:gd name="T8" fmla="*/ 84 w 84"/>
                      <a:gd name="T9" fmla="*/ 0 h 101"/>
                      <a:gd name="T10" fmla="*/ 84 w 84"/>
                      <a:gd name="T11" fmla="*/ 67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4" h="101">
                        <a:moveTo>
                          <a:pt x="84" y="67"/>
                        </a:moveTo>
                        <a:lnTo>
                          <a:pt x="41" y="101"/>
                        </a:lnTo>
                        <a:lnTo>
                          <a:pt x="0" y="67"/>
                        </a:lnTo>
                        <a:lnTo>
                          <a:pt x="0" y="0"/>
                        </a:lnTo>
                        <a:lnTo>
                          <a:pt x="84" y="0"/>
                        </a:lnTo>
                        <a:lnTo>
                          <a:pt x="84" y="67"/>
                        </a:lnTo>
                        <a:close/>
                      </a:path>
                    </a:pathLst>
                  </a:custGeom>
                  <a:solidFill>
                    <a:srgbClr val="453727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5" name="Freeform 368"/>
                  <p:cNvSpPr>
                    <a:spLocks/>
                  </p:cNvSpPr>
                  <p:nvPr/>
                </p:nvSpPr>
                <p:spPr bwMode="auto">
                  <a:xfrm>
                    <a:off x="10178407" y="4996316"/>
                    <a:ext cx="455062" cy="793869"/>
                  </a:xfrm>
                  <a:custGeom>
                    <a:avLst/>
                    <a:gdLst>
                      <a:gd name="T0" fmla="*/ 189 w 274"/>
                      <a:gd name="T1" fmla="*/ 0 h 478"/>
                      <a:gd name="T2" fmla="*/ 136 w 274"/>
                      <a:gd name="T3" fmla="*/ 91 h 478"/>
                      <a:gd name="T4" fmla="*/ 84 w 274"/>
                      <a:gd name="T5" fmla="*/ 0 h 478"/>
                      <a:gd name="T6" fmla="*/ 0 w 274"/>
                      <a:gd name="T7" fmla="*/ 16 h 478"/>
                      <a:gd name="T8" fmla="*/ 4 w 274"/>
                      <a:gd name="T9" fmla="*/ 478 h 478"/>
                      <a:gd name="T10" fmla="*/ 267 w 274"/>
                      <a:gd name="T11" fmla="*/ 478 h 478"/>
                      <a:gd name="T12" fmla="*/ 274 w 274"/>
                      <a:gd name="T13" fmla="*/ 16 h 478"/>
                      <a:gd name="T14" fmla="*/ 189 w 274"/>
                      <a:gd name="T15" fmla="*/ 0 h 4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74" h="478">
                        <a:moveTo>
                          <a:pt x="189" y="0"/>
                        </a:moveTo>
                        <a:lnTo>
                          <a:pt x="136" y="91"/>
                        </a:lnTo>
                        <a:lnTo>
                          <a:pt x="84" y="0"/>
                        </a:lnTo>
                        <a:lnTo>
                          <a:pt x="0" y="16"/>
                        </a:lnTo>
                        <a:lnTo>
                          <a:pt x="4" y="478"/>
                        </a:lnTo>
                        <a:lnTo>
                          <a:pt x="267" y="478"/>
                        </a:lnTo>
                        <a:lnTo>
                          <a:pt x="274" y="16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6" name="Freeform 369"/>
                  <p:cNvSpPr>
                    <a:spLocks/>
                  </p:cNvSpPr>
                  <p:nvPr/>
                </p:nvSpPr>
                <p:spPr bwMode="auto">
                  <a:xfrm>
                    <a:off x="10518872" y="4723943"/>
                    <a:ext cx="3322" cy="4983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7" name="Freeform 370"/>
                  <p:cNvSpPr>
                    <a:spLocks/>
                  </p:cNvSpPr>
                  <p:nvPr/>
                </p:nvSpPr>
                <p:spPr bwMode="auto">
                  <a:xfrm>
                    <a:off x="10518872" y="472062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8" name="Freeform 371"/>
                  <p:cNvSpPr>
                    <a:spLocks/>
                  </p:cNvSpPr>
                  <p:nvPr/>
                </p:nvSpPr>
                <p:spPr bwMode="auto">
                  <a:xfrm>
                    <a:off x="10510569" y="4710656"/>
                    <a:ext cx="3322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99" name="Freeform 372"/>
                  <p:cNvSpPr>
                    <a:spLocks/>
                  </p:cNvSpPr>
                  <p:nvPr/>
                </p:nvSpPr>
                <p:spPr bwMode="auto">
                  <a:xfrm>
                    <a:off x="10513891" y="471397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0" name="Freeform 373"/>
                  <p:cNvSpPr>
                    <a:spLocks/>
                  </p:cNvSpPr>
                  <p:nvPr/>
                </p:nvSpPr>
                <p:spPr bwMode="auto">
                  <a:xfrm>
                    <a:off x="10288021" y="471065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1" name="Freeform 374"/>
                  <p:cNvSpPr>
                    <a:spLocks/>
                  </p:cNvSpPr>
                  <p:nvPr/>
                </p:nvSpPr>
                <p:spPr bwMode="auto">
                  <a:xfrm>
                    <a:off x="10522194" y="4728924"/>
                    <a:ext cx="0" cy="3322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2" name="Freeform 375"/>
                  <p:cNvSpPr>
                    <a:spLocks/>
                  </p:cNvSpPr>
                  <p:nvPr/>
                </p:nvSpPr>
                <p:spPr bwMode="auto">
                  <a:xfrm>
                    <a:off x="10522194" y="4735568"/>
                    <a:ext cx="0" cy="3322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3" name="Rectangle 376"/>
                  <p:cNvSpPr>
                    <a:spLocks noChangeArrowheads="1"/>
                  </p:cNvSpPr>
                  <p:nvPr/>
                </p:nvSpPr>
                <p:spPr bwMode="auto">
                  <a:xfrm>
                    <a:off x="10510569" y="4707335"/>
                    <a:ext cx="1662" cy="1662"/>
                  </a:xfrm>
                  <a:prstGeom prst="rect">
                    <a:avLst/>
                  </a:pr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4" name="Freeform 377"/>
                  <p:cNvSpPr>
                    <a:spLocks/>
                  </p:cNvSpPr>
                  <p:nvPr/>
                </p:nvSpPr>
                <p:spPr bwMode="auto">
                  <a:xfrm>
                    <a:off x="10281377" y="4732246"/>
                    <a:ext cx="3322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5" name="Freeform 378"/>
                  <p:cNvSpPr>
                    <a:spLocks/>
                  </p:cNvSpPr>
                  <p:nvPr/>
                </p:nvSpPr>
                <p:spPr bwMode="auto">
                  <a:xfrm>
                    <a:off x="10284699" y="472062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6" name="Freeform 379"/>
                  <p:cNvSpPr>
                    <a:spLocks/>
                  </p:cNvSpPr>
                  <p:nvPr/>
                </p:nvSpPr>
                <p:spPr bwMode="auto">
                  <a:xfrm>
                    <a:off x="10288021" y="471730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7" name="Freeform 380"/>
                  <p:cNvSpPr>
                    <a:spLocks/>
                  </p:cNvSpPr>
                  <p:nvPr/>
                </p:nvSpPr>
                <p:spPr bwMode="auto">
                  <a:xfrm>
                    <a:off x="10284699" y="4723943"/>
                    <a:ext cx="0" cy="4983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8" name="Freeform 381"/>
                  <p:cNvSpPr>
                    <a:spLocks/>
                  </p:cNvSpPr>
                  <p:nvPr/>
                </p:nvSpPr>
                <p:spPr bwMode="auto">
                  <a:xfrm>
                    <a:off x="10263108" y="4695708"/>
                    <a:ext cx="280678" cy="250784"/>
                  </a:xfrm>
                  <a:custGeom>
                    <a:avLst/>
                    <a:gdLst>
                      <a:gd name="T0" fmla="*/ 74 w 78"/>
                      <a:gd name="T1" fmla="*/ 17 h 70"/>
                      <a:gd name="T2" fmla="*/ 72 w 78"/>
                      <a:gd name="T3" fmla="*/ 17 h 70"/>
                      <a:gd name="T4" fmla="*/ 72 w 78"/>
                      <a:gd name="T5" fmla="*/ 12 h 70"/>
                      <a:gd name="T6" fmla="*/ 72 w 78"/>
                      <a:gd name="T7" fmla="*/ 11 h 70"/>
                      <a:gd name="T8" fmla="*/ 72 w 78"/>
                      <a:gd name="T9" fmla="*/ 10 h 70"/>
                      <a:gd name="T10" fmla="*/ 72 w 78"/>
                      <a:gd name="T11" fmla="*/ 9 h 70"/>
                      <a:gd name="T12" fmla="*/ 72 w 78"/>
                      <a:gd name="T13" fmla="*/ 9 h 70"/>
                      <a:gd name="T14" fmla="*/ 71 w 78"/>
                      <a:gd name="T15" fmla="*/ 8 h 70"/>
                      <a:gd name="T16" fmla="*/ 71 w 78"/>
                      <a:gd name="T17" fmla="*/ 7 h 70"/>
                      <a:gd name="T18" fmla="*/ 71 w 78"/>
                      <a:gd name="T19" fmla="*/ 7 h 70"/>
                      <a:gd name="T20" fmla="*/ 70 w 78"/>
                      <a:gd name="T21" fmla="*/ 5 h 70"/>
                      <a:gd name="T22" fmla="*/ 70 w 78"/>
                      <a:gd name="T23" fmla="*/ 5 h 70"/>
                      <a:gd name="T24" fmla="*/ 70 w 78"/>
                      <a:gd name="T25" fmla="*/ 4 h 70"/>
                      <a:gd name="T26" fmla="*/ 69 w 78"/>
                      <a:gd name="T27" fmla="*/ 4 h 70"/>
                      <a:gd name="T28" fmla="*/ 69 w 78"/>
                      <a:gd name="T29" fmla="*/ 3 h 70"/>
                      <a:gd name="T30" fmla="*/ 69 w 78"/>
                      <a:gd name="T31" fmla="*/ 3 h 70"/>
                      <a:gd name="T32" fmla="*/ 63 w 78"/>
                      <a:gd name="T33" fmla="*/ 3 h 70"/>
                      <a:gd name="T34" fmla="*/ 52 w 78"/>
                      <a:gd name="T35" fmla="*/ 1 h 70"/>
                      <a:gd name="T36" fmla="*/ 32 w 78"/>
                      <a:gd name="T37" fmla="*/ 3 h 70"/>
                      <a:gd name="T38" fmla="*/ 10 w 78"/>
                      <a:gd name="T39" fmla="*/ 0 h 70"/>
                      <a:gd name="T40" fmla="*/ 7 w 78"/>
                      <a:gd name="T41" fmla="*/ 4 h 70"/>
                      <a:gd name="T42" fmla="*/ 7 w 78"/>
                      <a:gd name="T43" fmla="*/ 4 h 70"/>
                      <a:gd name="T44" fmla="*/ 7 w 78"/>
                      <a:gd name="T45" fmla="*/ 6 h 70"/>
                      <a:gd name="T46" fmla="*/ 7 w 78"/>
                      <a:gd name="T47" fmla="*/ 6 h 70"/>
                      <a:gd name="T48" fmla="*/ 6 w 78"/>
                      <a:gd name="T49" fmla="*/ 7 h 70"/>
                      <a:gd name="T50" fmla="*/ 6 w 78"/>
                      <a:gd name="T51" fmla="*/ 7 h 70"/>
                      <a:gd name="T52" fmla="*/ 6 w 78"/>
                      <a:gd name="T53" fmla="*/ 8 h 70"/>
                      <a:gd name="T54" fmla="*/ 6 w 78"/>
                      <a:gd name="T55" fmla="*/ 9 h 70"/>
                      <a:gd name="T56" fmla="*/ 6 w 78"/>
                      <a:gd name="T57" fmla="*/ 10 h 70"/>
                      <a:gd name="T58" fmla="*/ 5 w 78"/>
                      <a:gd name="T59" fmla="*/ 10 h 70"/>
                      <a:gd name="T60" fmla="*/ 5 w 78"/>
                      <a:gd name="T61" fmla="*/ 12 h 70"/>
                      <a:gd name="T62" fmla="*/ 5 w 78"/>
                      <a:gd name="T63" fmla="*/ 17 h 70"/>
                      <a:gd name="T64" fmla="*/ 4 w 78"/>
                      <a:gd name="T65" fmla="*/ 17 h 70"/>
                      <a:gd name="T66" fmla="*/ 0 w 78"/>
                      <a:gd name="T67" fmla="*/ 23 h 70"/>
                      <a:gd name="T68" fmla="*/ 0 w 78"/>
                      <a:gd name="T69" fmla="*/ 35 h 70"/>
                      <a:gd name="T70" fmla="*/ 5 w 78"/>
                      <a:gd name="T71" fmla="*/ 40 h 70"/>
                      <a:gd name="T72" fmla="*/ 24 w 78"/>
                      <a:gd name="T73" fmla="*/ 70 h 70"/>
                      <a:gd name="T74" fmla="*/ 53 w 78"/>
                      <a:gd name="T75" fmla="*/ 70 h 70"/>
                      <a:gd name="T76" fmla="*/ 72 w 78"/>
                      <a:gd name="T77" fmla="*/ 40 h 70"/>
                      <a:gd name="T78" fmla="*/ 78 w 78"/>
                      <a:gd name="T79" fmla="*/ 35 h 70"/>
                      <a:gd name="T80" fmla="*/ 78 w 78"/>
                      <a:gd name="T81" fmla="*/ 23 h 70"/>
                      <a:gd name="T82" fmla="*/ 74 w 78"/>
                      <a:gd name="T83" fmla="*/ 17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78" h="70">
                        <a:moveTo>
                          <a:pt x="74" y="17"/>
                        </a:moveTo>
                        <a:cubicBezTo>
                          <a:pt x="73" y="17"/>
                          <a:pt x="73" y="17"/>
                          <a:pt x="72" y="17"/>
                        </a:cubicBezTo>
                        <a:cubicBezTo>
                          <a:pt x="72" y="12"/>
                          <a:pt x="72" y="12"/>
                          <a:pt x="72" y="12"/>
                        </a:cubicBezTo>
                        <a:cubicBezTo>
                          <a:pt x="72" y="12"/>
                          <a:pt x="72" y="11"/>
                          <a:pt x="72" y="11"/>
                        </a:cubicBezTo>
                        <a:cubicBezTo>
                          <a:pt x="72" y="10"/>
                          <a:pt x="72" y="10"/>
                          <a:pt x="72" y="10"/>
                        </a:cubicBezTo>
                        <a:cubicBezTo>
                          <a:pt x="72" y="10"/>
                          <a:pt x="72" y="9"/>
                          <a:pt x="72" y="9"/>
                        </a:cubicBezTo>
                        <a:cubicBezTo>
                          <a:pt x="72" y="9"/>
                          <a:pt x="72" y="9"/>
                          <a:pt x="72" y="9"/>
                        </a:cubicBezTo>
                        <a:cubicBezTo>
                          <a:pt x="71" y="8"/>
                          <a:pt x="71" y="8"/>
                          <a:pt x="71" y="8"/>
                        </a:cubicBezTo>
                        <a:cubicBezTo>
                          <a:pt x="71" y="8"/>
                          <a:pt x="71" y="7"/>
                          <a:pt x="71" y="7"/>
                        </a:cubicBezTo>
                        <a:cubicBezTo>
                          <a:pt x="71" y="7"/>
                          <a:pt x="71" y="7"/>
                          <a:pt x="71" y="7"/>
                        </a:cubicBezTo>
                        <a:cubicBezTo>
                          <a:pt x="71" y="6"/>
                          <a:pt x="71" y="6"/>
                          <a:pt x="70" y="5"/>
                        </a:cubicBezTo>
                        <a:cubicBezTo>
                          <a:pt x="70" y="5"/>
                          <a:pt x="70" y="5"/>
                          <a:pt x="70" y="5"/>
                        </a:cubicBezTo>
                        <a:cubicBezTo>
                          <a:pt x="70" y="4"/>
                          <a:pt x="70" y="4"/>
                          <a:pt x="70" y="4"/>
                        </a:cubicBezTo>
                        <a:cubicBezTo>
                          <a:pt x="70" y="4"/>
                          <a:pt x="70" y="4"/>
                          <a:pt x="69" y="4"/>
                        </a:cubicBezTo>
                        <a:cubicBezTo>
                          <a:pt x="69" y="3"/>
                          <a:pt x="69" y="3"/>
                          <a:pt x="69" y="3"/>
                        </a:cubicBezTo>
                        <a:cubicBezTo>
                          <a:pt x="69" y="3"/>
                          <a:pt x="69" y="3"/>
                          <a:pt x="69" y="3"/>
                        </a:cubicBezTo>
                        <a:cubicBezTo>
                          <a:pt x="67" y="3"/>
                          <a:pt x="65" y="3"/>
                          <a:pt x="63" y="3"/>
                        </a:cubicBezTo>
                        <a:cubicBezTo>
                          <a:pt x="58" y="3"/>
                          <a:pt x="54" y="2"/>
                          <a:pt x="52" y="1"/>
                        </a:cubicBezTo>
                        <a:cubicBezTo>
                          <a:pt x="47" y="2"/>
                          <a:pt x="40" y="3"/>
                          <a:pt x="32" y="3"/>
                        </a:cubicBezTo>
                        <a:cubicBezTo>
                          <a:pt x="23" y="3"/>
                          <a:pt x="15" y="2"/>
                          <a:pt x="10" y="0"/>
                        </a:cubicBezTo>
                        <a:cubicBezTo>
                          <a:pt x="9" y="2"/>
                          <a:pt x="8" y="3"/>
                          <a:pt x="7" y="4"/>
                        </a:cubicBezTo>
                        <a:cubicBezTo>
                          <a:pt x="7" y="4"/>
                          <a:pt x="7" y="4"/>
                          <a:pt x="7" y="4"/>
                        </a:cubicBezTo>
                        <a:cubicBezTo>
                          <a:pt x="7" y="5"/>
                          <a:pt x="7" y="5"/>
                          <a:pt x="7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7" y="6"/>
                          <a:pt x="6" y="7"/>
                          <a:pt x="6" y="7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6" y="8"/>
                          <a:pt x="6" y="8"/>
                          <a:pt x="6" y="8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10"/>
                          <a:pt x="6" y="10"/>
                        </a:cubicBezTo>
                        <a:cubicBezTo>
                          <a:pt x="5" y="10"/>
                          <a:pt x="5" y="10"/>
                          <a:pt x="5" y="10"/>
                        </a:cubicBezTo>
                        <a:cubicBezTo>
                          <a:pt x="5" y="11"/>
                          <a:pt x="5" y="12"/>
                          <a:pt x="5" y="12"/>
                        </a:cubicBezTo>
                        <a:cubicBezTo>
                          <a:pt x="5" y="17"/>
                          <a:pt x="5" y="17"/>
                          <a:pt x="5" y="17"/>
                        </a:cubicBezTo>
                        <a:cubicBezTo>
                          <a:pt x="5" y="17"/>
                          <a:pt x="5" y="17"/>
                          <a:pt x="4" y="17"/>
                        </a:cubicBezTo>
                        <a:cubicBezTo>
                          <a:pt x="2" y="17"/>
                          <a:pt x="0" y="20"/>
                          <a:pt x="0" y="23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ubicBezTo>
                          <a:pt x="0" y="38"/>
                          <a:pt x="2" y="40"/>
                          <a:pt x="5" y="40"/>
                        </a:cubicBezTo>
                        <a:cubicBezTo>
                          <a:pt x="5" y="40"/>
                          <a:pt x="15" y="70"/>
                          <a:pt x="24" y="70"/>
                        </a:cubicBezTo>
                        <a:cubicBezTo>
                          <a:pt x="53" y="70"/>
                          <a:pt x="53" y="70"/>
                          <a:pt x="53" y="70"/>
                        </a:cubicBezTo>
                        <a:cubicBezTo>
                          <a:pt x="62" y="70"/>
                          <a:pt x="72" y="40"/>
                          <a:pt x="72" y="40"/>
                        </a:cubicBezTo>
                        <a:cubicBezTo>
                          <a:pt x="75" y="40"/>
                          <a:pt x="78" y="38"/>
                          <a:pt x="78" y="35"/>
                        </a:cubicBezTo>
                        <a:cubicBezTo>
                          <a:pt x="78" y="23"/>
                          <a:pt x="78" y="23"/>
                          <a:pt x="78" y="23"/>
                        </a:cubicBezTo>
                        <a:cubicBezTo>
                          <a:pt x="78" y="20"/>
                          <a:pt x="76" y="18"/>
                          <a:pt x="74" y="17"/>
                        </a:cubicBezTo>
                        <a:close/>
                      </a:path>
                    </a:pathLst>
                  </a:custGeom>
                  <a:solidFill>
                    <a:srgbClr val="634E37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09" name="Rectangle 382"/>
                  <p:cNvSpPr>
                    <a:spLocks noChangeArrowheads="1"/>
                  </p:cNvSpPr>
                  <p:nvPr/>
                </p:nvSpPr>
                <p:spPr bwMode="auto">
                  <a:xfrm>
                    <a:off x="10185050" y="5790185"/>
                    <a:ext cx="436795" cy="28235"/>
                  </a:xfrm>
                  <a:prstGeom prst="rect">
                    <a:avLst/>
                  </a:prstGeom>
                  <a:solidFill>
                    <a:srgbClr val="583618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10" name="Rectangle 383"/>
                  <p:cNvSpPr>
                    <a:spLocks noChangeArrowheads="1"/>
                  </p:cNvSpPr>
                  <p:nvPr/>
                </p:nvSpPr>
                <p:spPr bwMode="auto">
                  <a:xfrm>
                    <a:off x="10364418" y="5790185"/>
                    <a:ext cx="78059" cy="28235"/>
                  </a:xfrm>
                  <a:prstGeom prst="rect">
                    <a:avLst/>
                  </a:pr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11" name="Freeform 93"/>
                  <p:cNvSpPr>
                    <a:spLocks/>
                  </p:cNvSpPr>
                  <p:nvPr/>
                </p:nvSpPr>
                <p:spPr bwMode="auto">
                  <a:xfrm>
                    <a:off x="10099373" y="5638752"/>
                    <a:ext cx="96509" cy="243049"/>
                  </a:xfrm>
                  <a:custGeom>
                    <a:avLst/>
                    <a:gdLst>
                      <a:gd name="T0" fmla="*/ 51 w 51"/>
                      <a:gd name="T1" fmla="*/ 0 h 102"/>
                      <a:gd name="T2" fmla="*/ 51 w 51"/>
                      <a:gd name="T3" fmla="*/ 102 h 102"/>
                      <a:gd name="T4" fmla="*/ 0 w 51"/>
                      <a:gd name="T5" fmla="*/ 51 h 102"/>
                      <a:gd name="T6" fmla="*/ 51 w 51"/>
                      <a:gd name="T7" fmla="*/ 0 h 10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1" h="102">
                        <a:moveTo>
                          <a:pt x="51" y="0"/>
                        </a:moveTo>
                        <a:cubicBezTo>
                          <a:pt x="51" y="102"/>
                          <a:pt x="51" y="102"/>
                          <a:pt x="51" y="102"/>
                        </a:cubicBezTo>
                        <a:cubicBezTo>
                          <a:pt x="22" y="102"/>
                          <a:pt x="0" y="79"/>
                          <a:pt x="0" y="51"/>
                        </a:cubicBezTo>
                        <a:cubicBezTo>
                          <a:pt x="0" y="23"/>
                          <a:pt x="22" y="0"/>
                          <a:pt x="51" y="0"/>
                        </a:cubicBezTo>
                        <a:close/>
                      </a:path>
                    </a:pathLst>
                  </a:custGeom>
                  <a:solidFill>
                    <a:srgbClr val="634E37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112" name="Freeform 265"/>
                  <p:cNvSpPr>
                    <a:spLocks/>
                  </p:cNvSpPr>
                  <p:nvPr/>
                </p:nvSpPr>
                <p:spPr bwMode="auto">
                  <a:xfrm>
                    <a:off x="10094772" y="5003603"/>
                    <a:ext cx="761819" cy="771971"/>
                  </a:xfrm>
                  <a:custGeom>
                    <a:avLst/>
                    <a:gdLst>
                      <a:gd name="T0" fmla="*/ 68 w 382"/>
                      <a:gd name="T1" fmla="*/ 0 h 397"/>
                      <a:gd name="T2" fmla="*/ 106 w 382"/>
                      <a:gd name="T3" fmla="*/ 0 h 397"/>
                      <a:gd name="T4" fmla="*/ 159 w 382"/>
                      <a:gd name="T5" fmla="*/ 120 h 397"/>
                      <a:gd name="T6" fmla="*/ 213 w 382"/>
                      <a:gd name="T7" fmla="*/ 0 h 397"/>
                      <a:gd name="T8" fmla="*/ 253 w 382"/>
                      <a:gd name="T9" fmla="*/ 0 h 397"/>
                      <a:gd name="T10" fmla="*/ 301 w 382"/>
                      <a:gd name="T11" fmla="*/ 20 h 397"/>
                      <a:gd name="T12" fmla="*/ 382 w 382"/>
                      <a:gd name="T13" fmla="*/ 159 h 397"/>
                      <a:gd name="T14" fmla="*/ 355 w 382"/>
                      <a:gd name="T15" fmla="*/ 163 h 397"/>
                      <a:gd name="T16" fmla="*/ 323 w 382"/>
                      <a:gd name="T17" fmla="*/ 177 h 397"/>
                      <a:gd name="T18" fmla="*/ 253 w 382"/>
                      <a:gd name="T19" fmla="*/ 101 h 397"/>
                      <a:gd name="T20" fmla="*/ 252 w 382"/>
                      <a:gd name="T21" fmla="*/ 397 h 397"/>
                      <a:gd name="T22" fmla="*/ 69 w 382"/>
                      <a:gd name="T23" fmla="*/ 397 h 397"/>
                      <a:gd name="T24" fmla="*/ 68 w 382"/>
                      <a:gd name="T25" fmla="*/ 125 h 397"/>
                      <a:gd name="T26" fmla="*/ 59 w 382"/>
                      <a:gd name="T27" fmla="*/ 125 h 397"/>
                      <a:gd name="T28" fmla="*/ 59 w 382"/>
                      <a:gd name="T29" fmla="*/ 247 h 397"/>
                      <a:gd name="T30" fmla="*/ 0 w 382"/>
                      <a:gd name="T31" fmla="*/ 247 h 397"/>
                      <a:gd name="T32" fmla="*/ 0 w 382"/>
                      <a:gd name="T33" fmla="*/ 68 h 397"/>
                      <a:gd name="T34" fmla="*/ 68 w 382"/>
                      <a:gd name="T35" fmla="*/ 0 h 397"/>
                      <a:gd name="connsiteX0" fmla="*/ 1780 w 10000"/>
                      <a:gd name="connsiteY0" fmla="*/ 0 h 10078"/>
                      <a:gd name="connsiteX1" fmla="*/ 2775 w 10000"/>
                      <a:gd name="connsiteY1" fmla="*/ 0 h 10078"/>
                      <a:gd name="connsiteX2" fmla="*/ 4162 w 10000"/>
                      <a:gd name="connsiteY2" fmla="*/ 3023 h 10078"/>
                      <a:gd name="connsiteX3" fmla="*/ 5576 w 10000"/>
                      <a:gd name="connsiteY3" fmla="*/ 0 h 10078"/>
                      <a:gd name="connsiteX4" fmla="*/ 6623 w 10000"/>
                      <a:gd name="connsiteY4" fmla="*/ 0 h 10078"/>
                      <a:gd name="connsiteX5" fmla="*/ 7880 w 10000"/>
                      <a:gd name="connsiteY5" fmla="*/ 504 h 10078"/>
                      <a:gd name="connsiteX6" fmla="*/ 10000 w 10000"/>
                      <a:gd name="connsiteY6" fmla="*/ 4005 h 10078"/>
                      <a:gd name="connsiteX7" fmla="*/ 9293 w 10000"/>
                      <a:gd name="connsiteY7" fmla="*/ 4106 h 10078"/>
                      <a:gd name="connsiteX8" fmla="*/ 8455 w 10000"/>
                      <a:gd name="connsiteY8" fmla="*/ 4458 h 10078"/>
                      <a:gd name="connsiteX9" fmla="*/ 6623 w 10000"/>
                      <a:gd name="connsiteY9" fmla="*/ 2544 h 10078"/>
                      <a:gd name="connsiteX10" fmla="*/ 6597 w 10000"/>
                      <a:gd name="connsiteY10" fmla="*/ 10000 h 10078"/>
                      <a:gd name="connsiteX11" fmla="*/ 1806 w 10000"/>
                      <a:gd name="connsiteY11" fmla="*/ 10000 h 10078"/>
                      <a:gd name="connsiteX12" fmla="*/ 1780 w 10000"/>
                      <a:gd name="connsiteY12" fmla="*/ 3149 h 10078"/>
                      <a:gd name="connsiteX13" fmla="*/ 1545 w 10000"/>
                      <a:gd name="connsiteY13" fmla="*/ 3149 h 10078"/>
                      <a:gd name="connsiteX14" fmla="*/ 1545 w 10000"/>
                      <a:gd name="connsiteY14" fmla="*/ 10078 h 10078"/>
                      <a:gd name="connsiteX15" fmla="*/ 0 w 10000"/>
                      <a:gd name="connsiteY15" fmla="*/ 6222 h 10078"/>
                      <a:gd name="connsiteX16" fmla="*/ 0 w 10000"/>
                      <a:gd name="connsiteY16" fmla="*/ 1713 h 10078"/>
                      <a:gd name="connsiteX17" fmla="*/ 1780 w 10000"/>
                      <a:gd name="connsiteY17" fmla="*/ 0 h 10078"/>
                      <a:gd name="connsiteX0" fmla="*/ 1780 w 10000"/>
                      <a:gd name="connsiteY0" fmla="*/ 0 h 10460"/>
                      <a:gd name="connsiteX1" fmla="*/ 2775 w 10000"/>
                      <a:gd name="connsiteY1" fmla="*/ 0 h 10460"/>
                      <a:gd name="connsiteX2" fmla="*/ 4162 w 10000"/>
                      <a:gd name="connsiteY2" fmla="*/ 3023 h 10460"/>
                      <a:gd name="connsiteX3" fmla="*/ 5576 w 10000"/>
                      <a:gd name="connsiteY3" fmla="*/ 0 h 10460"/>
                      <a:gd name="connsiteX4" fmla="*/ 6623 w 10000"/>
                      <a:gd name="connsiteY4" fmla="*/ 0 h 10460"/>
                      <a:gd name="connsiteX5" fmla="*/ 7880 w 10000"/>
                      <a:gd name="connsiteY5" fmla="*/ 504 h 10460"/>
                      <a:gd name="connsiteX6" fmla="*/ 10000 w 10000"/>
                      <a:gd name="connsiteY6" fmla="*/ 4005 h 10460"/>
                      <a:gd name="connsiteX7" fmla="*/ 9293 w 10000"/>
                      <a:gd name="connsiteY7" fmla="*/ 4106 h 10460"/>
                      <a:gd name="connsiteX8" fmla="*/ 8455 w 10000"/>
                      <a:gd name="connsiteY8" fmla="*/ 4458 h 10460"/>
                      <a:gd name="connsiteX9" fmla="*/ 6623 w 10000"/>
                      <a:gd name="connsiteY9" fmla="*/ 2544 h 10460"/>
                      <a:gd name="connsiteX10" fmla="*/ 6597 w 10000"/>
                      <a:gd name="connsiteY10" fmla="*/ 10000 h 10460"/>
                      <a:gd name="connsiteX11" fmla="*/ 1806 w 10000"/>
                      <a:gd name="connsiteY11" fmla="*/ 10000 h 10460"/>
                      <a:gd name="connsiteX12" fmla="*/ 1780 w 10000"/>
                      <a:gd name="connsiteY12" fmla="*/ 3149 h 10460"/>
                      <a:gd name="connsiteX13" fmla="*/ 1545 w 10000"/>
                      <a:gd name="connsiteY13" fmla="*/ 3149 h 10460"/>
                      <a:gd name="connsiteX14" fmla="*/ 1545 w 10000"/>
                      <a:gd name="connsiteY14" fmla="*/ 10078 h 10460"/>
                      <a:gd name="connsiteX15" fmla="*/ 94 w 10000"/>
                      <a:gd name="connsiteY15" fmla="*/ 9615 h 10460"/>
                      <a:gd name="connsiteX16" fmla="*/ 0 w 10000"/>
                      <a:gd name="connsiteY16" fmla="*/ 1713 h 10460"/>
                      <a:gd name="connsiteX17" fmla="*/ 1780 w 10000"/>
                      <a:gd name="connsiteY17" fmla="*/ 0 h 10460"/>
                      <a:gd name="connsiteX0" fmla="*/ 1780 w 10000"/>
                      <a:gd name="connsiteY0" fmla="*/ 0 h 10005"/>
                      <a:gd name="connsiteX1" fmla="*/ 2775 w 10000"/>
                      <a:gd name="connsiteY1" fmla="*/ 0 h 10005"/>
                      <a:gd name="connsiteX2" fmla="*/ 4162 w 10000"/>
                      <a:gd name="connsiteY2" fmla="*/ 3023 h 10005"/>
                      <a:gd name="connsiteX3" fmla="*/ 5576 w 10000"/>
                      <a:gd name="connsiteY3" fmla="*/ 0 h 10005"/>
                      <a:gd name="connsiteX4" fmla="*/ 6623 w 10000"/>
                      <a:gd name="connsiteY4" fmla="*/ 0 h 10005"/>
                      <a:gd name="connsiteX5" fmla="*/ 7880 w 10000"/>
                      <a:gd name="connsiteY5" fmla="*/ 504 h 10005"/>
                      <a:gd name="connsiteX6" fmla="*/ 10000 w 10000"/>
                      <a:gd name="connsiteY6" fmla="*/ 4005 h 10005"/>
                      <a:gd name="connsiteX7" fmla="*/ 9293 w 10000"/>
                      <a:gd name="connsiteY7" fmla="*/ 4106 h 10005"/>
                      <a:gd name="connsiteX8" fmla="*/ 8455 w 10000"/>
                      <a:gd name="connsiteY8" fmla="*/ 4458 h 10005"/>
                      <a:gd name="connsiteX9" fmla="*/ 6623 w 10000"/>
                      <a:gd name="connsiteY9" fmla="*/ 2544 h 10005"/>
                      <a:gd name="connsiteX10" fmla="*/ 6597 w 10000"/>
                      <a:gd name="connsiteY10" fmla="*/ 10000 h 10005"/>
                      <a:gd name="connsiteX11" fmla="*/ 1806 w 10000"/>
                      <a:gd name="connsiteY11" fmla="*/ 10000 h 10005"/>
                      <a:gd name="connsiteX12" fmla="*/ 1780 w 10000"/>
                      <a:gd name="connsiteY12" fmla="*/ 3149 h 10005"/>
                      <a:gd name="connsiteX13" fmla="*/ 1545 w 10000"/>
                      <a:gd name="connsiteY13" fmla="*/ 3149 h 10005"/>
                      <a:gd name="connsiteX14" fmla="*/ 1545 w 10000"/>
                      <a:gd name="connsiteY14" fmla="*/ 9492 h 10005"/>
                      <a:gd name="connsiteX15" fmla="*/ 94 w 10000"/>
                      <a:gd name="connsiteY15" fmla="*/ 9615 h 10005"/>
                      <a:gd name="connsiteX16" fmla="*/ 0 w 10000"/>
                      <a:gd name="connsiteY16" fmla="*/ 1713 h 10005"/>
                      <a:gd name="connsiteX17" fmla="*/ 1780 w 10000"/>
                      <a:gd name="connsiteY17" fmla="*/ 0 h 10005"/>
                      <a:gd name="connsiteX0" fmla="*/ 1780 w 10000"/>
                      <a:gd name="connsiteY0" fmla="*/ 0 h 10000"/>
                      <a:gd name="connsiteX1" fmla="*/ 2775 w 10000"/>
                      <a:gd name="connsiteY1" fmla="*/ 0 h 10000"/>
                      <a:gd name="connsiteX2" fmla="*/ 4162 w 10000"/>
                      <a:gd name="connsiteY2" fmla="*/ 3023 h 10000"/>
                      <a:gd name="connsiteX3" fmla="*/ 5576 w 10000"/>
                      <a:gd name="connsiteY3" fmla="*/ 0 h 10000"/>
                      <a:gd name="connsiteX4" fmla="*/ 6623 w 10000"/>
                      <a:gd name="connsiteY4" fmla="*/ 0 h 10000"/>
                      <a:gd name="connsiteX5" fmla="*/ 7880 w 10000"/>
                      <a:gd name="connsiteY5" fmla="*/ 504 h 10000"/>
                      <a:gd name="connsiteX6" fmla="*/ 10000 w 10000"/>
                      <a:gd name="connsiteY6" fmla="*/ 4005 h 10000"/>
                      <a:gd name="connsiteX7" fmla="*/ 9293 w 10000"/>
                      <a:gd name="connsiteY7" fmla="*/ 4106 h 10000"/>
                      <a:gd name="connsiteX8" fmla="*/ 8455 w 10000"/>
                      <a:gd name="connsiteY8" fmla="*/ 4458 h 10000"/>
                      <a:gd name="connsiteX9" fmla="*/ 6623 w 10000"/>
                      <a:gd name="connsiteY9" fmla="*/ 2544 h 10000"/>
                      <a:gd name="connsiteX10" fmla="*/ 6597 w 10000"/>
                      <a:gd name="connsiteY10" fmla="*/ 10000 h 10000"/>
                      <a:gd name="connsiteX11" fmla="*/ 1806 w 10000"/>
                      <a:gd name="connsiteY11" fmla="*/ 10000 h 10000"/>
                      <a:gd name="connsiteX12" fmla="*/ 1780 w 10000"/>
                      <a:gd name="connsiteY12" fmla="*/ 3149 h 10000"/>
                      <a:gd name="connsiteX13" fmla="*/ 1545 w 10000"/>
                      <a:gd name="connsiteY13" fmla="*/ 3149 h 10000"/>
                      <a:gd name="connsiteX14" fmla="*/ 1545 w 10000"/>
                      <a:gd name="connsiteY14" fmla="*/ 9492 h 10000"/>
                      <a:gd name="connsiteX15" fmla="*/ 94 w 10000"/>
                      <a:gd name="connsiteY15" fmla="*/ 9615 h 10000"/>
                      <a:gd name="connsiteX16" fmla="*/ 0 w 10000"/>
                      <a:gd name="connsiteY16" fmla="*/ 1713 h 10000"/>
                      <a:gd name="connsiteX17" fmla="*/ 1780 w 10000"/>
                      <a:gd name="connsiteY17" fmla="*/ 0 h 10000"/>
                      <a:gd name="connsiteX0" fmla="*/ 1780 w 10000"/>
                      <a:gd name="connsiteY0" fmla="*/ 0 h 10000"/>
                      <a:gd name="connsiteX1" fmla="*/ 2775 w 10000"/>
                      <a:gd name="connsiteY1" fmla="*/ 0 h 10000"/>
                      <a:gd name="connsiteX2" fmla="*/ 4162 w 10000"/>
                      <a:gd name="connsiteY2" fmla="*/ 3023 h 10000"/>
                      <a:gd name="connsiteX3" fmla="*/ 5576 w 10000"/>
                      <a:gd name="connsiteY3" fmla="*/ 0 h 10000"/>
                      <a:gd name="connsiteX4" fmla="*/ 6623 w 10000"/>
                      <a:gd name="connsiteY4" fmla="*/ 0 h 10000"/>
                      <a:gd name="connsiteX5" fmla="*/ 7880 w 10000"/>
                      <a:gd name="connsiteY5" fmla="*/ 504 h 10000"/>
                      <a:gd name="connsiteX6" fmla="*/ 10000 w 10000"/>
                      <a:gd name="connsiteY6" fmla="*/ 4005 h 10000"/>
                      <a:gd name="connsiteX7" fmla="*/ 9293 w 10000"/>
                      <a:gd name="connsiteY7" fmla="*/ 4106 h 10000"/>
                      <a:gd name="connsiteX8" fmla="*/ 8455 w 10000"/>
                      <a:gd name="connsiteY8" fmla="*/ 4458 h 10000"/>
                      <a:gd name="connsiteX9" fmla="*/ 6623 w 10000"/>
                      <a:gd name="connsiteY9" fmla="*/ 2544 h 10000"/>
                      <a:gd name="connsiteX10" fmla="*/ 6597 w 10000"/>
                      <a:gd name="connsiteY10" fmla="*/ 10000 h 10000"/>
                      <a:gd name="connsiteX11" fmla="*/ 1806 w 10000"/>
                      <a:gd name="connsiteY11" fmla="*/ 10000 h 10000"/>
                      <a:gd name="connsiteX12" fmla="*/ 1780 w 10000"/>
                      <a:gd name="connsiteY12" fmla="*/ 3149 h 10000"/>
                      <a:gd name="connsiteX13" fmla="*/ 1545 w 10000"/>
                      <a:gd name="connsiteY13" fmla="*/ 3149 h 10000"/>
                      <a:gd name="connsiteX14" fmla="*/ 1545 w 10000"/>
                      <a:gd name="connsiteY14" fmla="*/ 9492 h 10000"/>
                      <a:gd name="connsiteX15" fmla="*/ 94 w 10000"/>
                      <a:gd name="connsiteY15" fmla="*/ 9615 h 10000"/>
                      <a:gd name="connsiteX16" fmla="*/ 0 w 10000"/>
                      <a:gd name="connsiteY16" fmla="*/ 1713 h 10000"/>
                      <a:gd name="connsiteX17" fmla="*/ 1780 w 10000"/>
                      <a:gd name="connsiteY17" fmla="*/ 0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0000" h="10000">
                        <a:moveTo>
                          <a:pt x="1780" y="0"/>
                        </a:moveTo>
                        <a:lnTo>
                          <a:pt x="2775" y="0"/>
                        </a:lnTo>
                        <a:lnTo>
                          <a:pt x="4162" y="3023"/>
                        </a:lnTo>
                        <a:cubicBezTo>
                          <a:pt x="4162" y="3023"/>
                          <a:pt x="5209" y="856"/>
                          <a:pt x="5576" y="0"/>
                        </a:cubicBezTo>
                        <a:lnTo>
                          <a:pt x="6623" y="0"/>
                        </a:lnTo>
                        <a:cubicBezTo>
                          <a:pt x="7094" y="0"/>
                          <a:pt x="7539" y="202"/>
                          <a:pt x="7880" y="504"/>
                        </a:cubicBezTo>
                        <a:cubicBezTo>
                          <a:pt x="8194" y="806"/>
                          <a:pt x="10000" y="4005"/>
                          <a:pt x="10000" y="4005"/>
                        </a:cubicBezTo>
                        <a:lnTo>
                          <a:pt x="9293" y="4106"/>
                        </a:lnTo>
                        <a:lnTo>
                          <a:pt x="8455" y="4458"/>
                        </a:lnTo>
                        <a:lnTo>
                          <a:pt x="6623" y="2544"/>
                        </a:lnTo>
                        <a:cubicBezTo>
                          <a:pt x="6614" y="5029"/>
                          <a:pt x="6606" y="7515"/>
                          <a:pt x="6597" y="10000"/>
                        </a:cubicBezTo>
                        <a:lnTo>
                          <a:pt x="1806" y="10000"/>
                        </a:lnTo>
                        <a:cubicBezTo>
                          <a:pt x="1797" y="7716"/>
                          <a:pt x="1789" y="5433"/>
                          <a:pt x="1780" y="3149"/>
                        </a:cubicBezTo>
                        <a:cubicBezTo>
                          <a:pt x="1545" y="3149"/>
                          <a:pt x="1584" y="2092"/>
                          <a:pt x="1545" y="3149"/>
                        </a:cubicBezTo>
                        <a:cubicBezTo>
                          <a:pt x="1506" y="4206"/>
                          <a:pt x="2193" y="9401"/>
                          <a:pt x="1545" y="9492"/>
                        </a:cubicBezTo>
                        <a:cubicBezTo>
                          <a:pt x="897" y="9583"/>
                          <a:pt x="94" y="9615"/>
                          <a:pt x="94" y="9615"/>
                        </a:cubicBezTo>
                        <a:cubicBezTo>
                          <a:pt x="63" y="6981"/>
                          <a:pt x="31" y="4347"/>
                          <a:pt x="0" y="1713"/>
                        </a:cubicBezTo>
                        <a:cubicBezTo>
                          <a:pt x="0" y="781"/>
                          <a:pt x="812" y="0"/>
                          <a:pt x="1780" y="0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</p:grpSp>
            <p:sp>
              <p:nvSpPr>
                <p:cNvPr id="86" name="Freeform 286"/>
                <p:cNvSpPr>
                  <a:spLocks/>
                </p:cNvSpPr>
                <p:nvPr/>
              </p:nvSpPr>
              <p:spPr bwMode="auto">
                <a:xfrm>
                  <a:off x="10644988" y="4946156"/>
                  <a:ext cx="119804" cy="435597"/>
                </a:xfrm>
                <a:custGeom>
                  <a:avLst/>
                  <a:gdLst>
                    <a:gd name="T0" fmla="*/ 49 w 50"/>
                    <a:gd name="T1" fmla="*/ 49 h 219"/>
                    <a:gd name="T2" fmla="*/ 0 w 50"/>
                    <a:gd name="T3" fmla="*/ 0 h 219"/>
                    <a:gd name="T4" fmla="*/ 0 w 50"/>
                    <a:gd name="T5" fmla="*/ 219 h 219"/>
                    <a:gd name="T6" fmla="*/ 50 w 50"/>
                    <a:gd name="T7" fmla="*/ 219 h 219"/>
                    <a:gd name="T8" fmla="*/ 49 w 50"/>
                    <a:gd name="T9" fmla="*/ 49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0" h="219">
                      <a:moveTo>
                        <a:pt x="49" y="49"/>
                      </a:moveTo>
                      <a:cubicBezTo>
                        <a:pt x="49" y="22"/>
                        <a:pt x="27" y="0"/>
                        <a:pt x="0" y="0"/>
                      </a:cubicBezTo>
                      <a:cubicBezTo>
                        <a:pt x="0" y="219"/>
                        <a:pt x="0" y="219"/>
                        <a:pt x="0" y="219"/>
                      </a:cubicBezTo>
                      <a:cubicBezTo>
                        <a:pt x="50" y="219"/>
                        <a:pt x="50" y="219"/>
                        <a:pt x="50" y="219"/>
                      </a:cubicBezTo>
                      <a:lnTo>
                        <a:pt x="49" y="49"/>
                      </a:lnTo>
                      <a:close/>
                    </a:path>
                  </a:pathLst>
                </a:custGeom>
                <a:solidFill>
                  <a:srgbClr val="6D56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</p:grpSp>
          <p:sp>
            <p:nvSpPr>
              <p:cNvPr id="84" name="Freeform 276"/>
              <p:cNvSpPr>
                <a:spLocks/>
              </p:cNvSpPr>
              <p:nvPr/>
            </p:nvSpPr>
            <p:spPr bwMode="auto">
              <a:xfrm>
                <a:off x="10625066" y="5328720"/>
                <a:ext cx="158938" cy="89633"/>
              </a:xfrm>
              <a:custGeom>
                <a:avLst/>
                <a:gdLst>
                  <a:gd name="T0" fmla="*/ 128 w 128"/>
                  <a:gd name="T1" fmla="*/ 0 h 66"/>
                  <a:gd name="T2" fmla="*/ 0 w 128"/>
                  <a:gd name="T3" fmla="*/ 0 h 66"/>
                  <a:gd name="T4" fmla="*/ 0 w 128"/>
                  <a:gd name="T5" fmla="*/ 66 h 66"/>
                  <a:gd name="T6" fmla="*/ 66 w 128"/>
                  <a:gd name="T7" fmla="*/ 66 h 66"/>
                  <a:gd name="T8" fmla="*/ 91 w 128"/>
                  <a:gd name="T9" fmla="*/ 38 h 66"/>
                  <a:gd name="T10" fmla="*/ 91 w 128"/>
                  <a:gd name="T11" fmla="*/ 66 h 66"/>
                  <a:gd name="T12" fmla="*/ 128 w 128"/>
                  <a:gd name="T13" fmla="*/ 66 h 66"/>
                  <a:gd name="T14" fmla="*/ 128 w 128"/>
                  <a:gd name="T15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8" h="66">
                    <a:moveTo>
                      <a:pt x="128" y="0"/>
                    </a:moveTo>
                    <a:lnTo>
                      <a:pt x="0" y="0"/>
                    </a:lnTo>
                    <a:lnTo>
                      <a:pt x="0" y="66"/>
                    </a:lnTo>
                    <a:lnTo>
                      <a:pt x="66" y="66"/>
                    </a:lnTo>
                    <a:lnTo>
                      <a:pt x="91" y="38"/>
                    </a:lnTo>
                    <a:lnTo>
                      <a:pt x="91" y="66"/>
                    </a:lnTo>
                    <a:lnTo>
                      <a:pt x="128" y="66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9554192" y="4713826"/>
              <a:ext cx="1317095" cy="2278985"/>
              <a:chOff x="9103525" y="4613359"/>
              <a:chExt cx="1291387" cy="2234502"/>
            </a:xfrm>
          </p:grpSpPr>
          <p:sp>
            <p:nvSpPr>
              <p:cNvPr id="48" name="Rectangle 96"/>
              <p:cNvSpPr>
                <a:spLocks noChangeArrowheads="1"/>
              </p:cNvSpPr>
              <p:nvPr/>
            </p:nvSpPr>
            <p:spPr bwMode="auto">
              <a:xfrm>
                <a:off x="9752331" y="5608172"/>
                <a:ext cx="502552" cy="51345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  <p:grpSp>
            <p:nvGrpSpPr>
              <p:cNvPr id="49" name="Group 48"/>
              <p:cNvGrpSpPr/>
              <p:nvPr/>
            </p:nvGrpSpPr>
            <p:grpSpPr>
              <a:xfrm>
                <a:off x="9103525" y="4613359"/>
                <a:ext cx="1291387" cy="2234502"/>
                <a:chOff x="9103525" y="4613359"/>
                <a:chExt cx="1291387" cy="2234502"/>
              </a:xfrm>
            </p:grpSpPr>
            <p:sp>
              <p:nvSpPr>
                <p:cNvPr id="50" name="Freeform 331"/>
                <p:cNvSpPr>
                  <a:spLocks/>
                </p:cNvSpPr>
                <p:nvPr/>
              </p:nvSpPr>
              <p:spPr bwMode="auto">
                <a:xfrm>
                  <a:off x="9267212" y="5837054"/>
                  <a:ext cx="221117" cy="987384"/>
                </a:xfrm>
                <a:custGeom>
                  <a:avLst/>
                  <a:gdLst>
                    <a:gd name="T0" fmla="*/ 90 w 108"/>
                    <a:gd name="T1" fmla="*/ 497 h 497"/>
                    <a:gd name="T2" fmla="*/ 13 w 108"/>
                    <a:gd name="T3" fmla="*/ 497 h 497"/>
                    <a:gd name="T4" fmla="*/ 0 w 108"/>
                    <a:gd name="T5" fmla="*/ 0 h 497"/>
                    <a:gd name="T6" fmla="*/ 108 w 108"/>
                    <a:gd name="T7" fmla="*/ 0 h 497"/>
                    <a:gd name="T8" fmla="*/ 90 w 108"/>
                    <a:gd name="T9" fmla="*/ 497 h 4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497">
                      <a:moveTo>
                        <a:pt x="90" y="497"/>
                      </a:moveTo>
                      <a:lnTo>
                        <a:pt x="13" y="497"/>
                      </a:lnTo>
                      <a:lnTo>
                        <a:pt x="0" y="0"/>
                      </a:lnTo>
                      <a:lnTo>
                        <a:pt x="108" y="0"/>
                      </a:lnTo>
                      <a:lnTo>
                        <a:pt x="90" y="497"/>
                      </a:ln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1" name="Freeform 332"/>
                <p:cNvSpPr>
                  <a:spLocks/>
                </p:cNvSpPr>
                <p:nvPr/>
              </p:nvSpPr>
              <p:spPr bwMode="auto">
                <a:xfrm>
                  <a:off x="9454628" y="5842855"/>
                  <a:ext cx="206302" cy="949089"/>
                </a:xfrm>
                <a:custGeom>
                  <a:avLst/>
                  <a:gdLst>
                    <a:gd name="T0" fmla="*/ 97 w 110"/>
                    <a:gd name="T1" fmla="*/ 497 h 497"/>
                    <a:gd name="T2" fmla="*/ 20 w 110"/>
                    <a:gd name="T3" fmla="*/ 497 h 497"/>
                    <a:gd name="T4" fmla="*/ 0 w 110"/>
                    <a:gd name="T5" fmla="*/ 0 h 497"/>
                    <a:gd name="T6" fmla="*/ 110 w 110"/>
                    <a:gd name="T7" fmla="*/ 0 h 497"/>
                    <a:gd name="T8" fmla="*/ 97 w 110"/>
                    <a:gd name="T9" fmla="*/ 497 h 4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497">
                      <a:moveTo>
                        <a:pt x="97" y="497"/>
                      </a:moveTo>
                      <a:lnTo>
                        <a:pt x="20" y="497"/>
                      </a:lnTo>
                      <a:lnTo>
                        <a:pt x="0" y="0"/>
                      </a:lnTo>
                      <a:lnTo>
                        <a:pt x="110" y="0"/>
                      </a:lnTo>
                      <a:lnTo>
                        <a:pt x="97" y="497"/>
                      </a:ln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2" name="Freeform 90"/>
                <p:cNvSpPr>
                  <a:spLocks/>
                </p:cNvSpPr>
                <p:nvPr/>
              </p:nvSpPr>
              <p:spPr bwMode="auto">
                <a:xfrm>
                  <a:off x="9103525" y="5099397"/>
                  <a:ext cx="731267" cy="759273"/>
                </a:xfrm>
                <a:custGeom>
                  <a:avLst/>
                  <a:gdLst>
                    <a:gd name="T0" fmla="*/ 69 w 327"/>
                    <a:gd name="T1" fmla="*/ 0 h 340"/>
                    <a:gd name="T2" fmla="*/ 258 w 327"/>
                    <a:gd name="T3" fmla="*/ 0 h 340"/>
                    <a:gd name="T4" fmla="*/ 327 w 327"/>
                    <a:gd name="T5" fmla="*/ 70 h 340"/>
                    <a:gd name="T6" fmla="*/ 327 w 327"/>
                    <a:gd name="T7" fmla="*/ 128 h 340"/>
                    <a:gd name="T8" fmla="*/ 258 w 327"/>
                    <a:gd name="T9" fmla="*/ 128 h 340"/>
                    <a:gd name="T10" fmla="*/ 258 w 327"/>
                    <a:gd name="T11" fmla="*/ 340 h 340"/>
                    <a:gd name="T12" fmla="*/ 69 w 327"/>
                    <a:gd name="T13" fmla="*/ 340 h 340"/>
                    <a:gd name="T14" fmla="*/ 69 w 327"/>
                    <a:gd name="T15" fmla="*/ 128 h 340"/>
                    <a:gd name="T16" fmla="*/ 0 w 327"/>
                    <a:gd name="T17" fmla="*/ 128 h 340"/>
                    <a:gd name="T18" fmla="*/ 0 w 327"/>
                    <a:gd name="T19" fmla="*/ 70 h 340"/>
                    <a:gd name="T20" fmla="*/ 69 w 327"/>
                    <a:gd name="T21" fmla="*/ 0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27" h="340">
                      <a:moveTo>
                        <a:pt x="69" y="0"/>
                      </a:moveTo>
                      <a:cubicBezTo>
                        <a:pt x="258" y="0"/>
                        <a:pt x="258" y="0"/>
                        <a:pt x="258" y="0"/>
                      </a:cubicBezTo>
                      <a:cubicBezTo>
                        <a:pt x="296" y="0"/>
                        <a:pt x="327" y="32"/>
                        <a:pt x="327" y="70"/>
                      </a:cubicBezTo>
                      <a:cubicBezTo>
                        <a:pt x="327" y="128"/>
                        <a:pt x="327" y="128"/>
                        <a:pt x="327" y="128"/>
                      </a:cubicBezTo>
                      <a:cubicBezTo>
                        <a:pt x="258" y="128"/>
                        <a:pt x="258" y="128"/>
                        <a:pt x="258" y="128"/>
                      </a:cubicBezTo>
                      <a:cubicBezTo>
                        <a:pt x="258" y="340"/>
                        <a:pt x="258" y="340"/>
                        <a:pt x="258" y="340"/>
                      </a:cubicBezTo>
                      <a:cubicBezTo>
                        <a:pt x="69" y="340"/>
                        <a:pt x="69" y="340"/>
                        <a:pt x="69" y="340"/>
                      </a:cubicBezTo>
                      <a:cubicBezTo>
                        <a:pt x="69" y="128"/>
                        <a:pt x="69" y="128"/>
                        <a:pt x="69" y="128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32"/>
                        <a:pt x="31" y="0"/>
                        <a:pt x="69" y="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3" name="Freeform 91"/>
                <p:cNvSpPr>
                  <a:spLocks/>
                </p:cNvSpPr>
                <p:nvPr/>
              </p:nvSpPr>
              <p:spPr bwMode="auto">
                <a:xfrm>
                  <a:off x="9700984" y="5384125"/>
                  <a:ext cx="261389" cy="390528"/>
                </a:xfrm>
                <a:custGeom>
                  <a:avLst/>
                  <a:gdLst>
                    <a:gd name="T0" fmla="*/ 44 w 117"/>
                    <a:gd name="T1" fmla="*/ 175 h 175"/>
                    <a:gd name="T2" fmla="*/ 117 w 117"/>
                    <a:gd name="T3" fmla="*/ 175 h 175"/>
                    <a:gd name="T4" fmla="*/ 117 w 117"/>
                    <a:gd name="T5" fmla="*/ 119 h 175"/>
                    <a:gd name="T6" fmla="*/ 51 w 117"/>
                    <a:gd name="T7" fmla="*/ 119 h 175"/>
                    <a:gd name="T8" fmla="*/ 51 w 117"/>
                    <a:gd name="T9" fmla="*/ 0 h 175"/>
                    <a:gd name="T10" fmla="*/ 0 w 117"/>
                    <a:gd name="T11" fmla="*/ 0 h 175"/>
                    <a:gd name="T12" fmla="*/ 0 w 117"/>
                    <a:gd name="T13" fmla="*/ 131 h 175"/>
                    <a:gd name="T14" fmla="*/ 44 w 117"/>
                    <a:gd name="T15" fmla="*/ 175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7" h="175">
                      <a:moveTo>
                        <a:pt x="44" y="175"/>
                      </a:moveTo>
                      <a:cubicBezTo>
                        <a:pt x="117" y="175"/>
                        <a:pt x="117" y="175"/>
                        <a:pt x="117" y="175"/>
                      </a:cubicBezTo>
                      <a:cubicBezTo>
                        <a:pt x="117" y="119"/>
                        <a:pt x="117" y="119"/>
                        <a:pt x="117" y="119"/>
                      </a:cubicBezTo>
                      <a:cubicBezTo>
                        <a:pt x="51" y="119"/>
                        <a:pt x="51" y="119"/>
                        <a:pt x="51" y="119"/>
                      </a:cubicBezTo>
                      <a:cubicBezTo>
                        <a:pt x="51" y="0"/>
                        <a:pt x="51" y="0"/>
                        <a:pt x="5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1"/>
                        <a:pt x="0" y="131"/>
                        <a:pt x="0" y="131"/>
                      </a:cubicBezTo>
                      <a:cubicBezTo>
                        <a:pt x="0" y="155"/>
                        <a:pt x="20" y="175"/>
                        <a:pt x="44" y="175"/>
                      </a:cubicBezTo>
                      <a:close/>
                    </a:path>
                  </a:pathLst>
                </a:custGeom>
                <a:solidFill>
                  <a:srgbClr val="E0BB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4" name="Rectangle 92"/>
                <p:cNvSpPr>
                  <a:spLocks noChangeArrowheads="1"/>
                </p:cNvSpPr>
                <p:nvPr/>
              </p:nvSpPr>
              <p:spPr bwMode="auto">
                <a:xfrm>
                  <a:off x="9122195" y="5384125"/>
                  <a:ext cx="115136" cy="676812"/>
                </a:xfrm>
                <a:prstGeom prst="rect">
                  <a:avLst/>
                </a:prstGeom>
                <a:solidFill>
                  <a:srgbClr val="E0BB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5" name="Freeform 93"/>
                <p:cNvSpPr>
                  <a:spLocks/>
                </p:cNvSpPr>
                <p:nvPr/>
              </p:nvSpPr>
              <p:spPr bwMode="auto">
                <a:xfrm>
                  <a:off x="9122195" y="5945801"/>
                  <a:ext cx="115136" cy="227160"/>
                </a:xfrm>
                <a:custGeom>
                  <a:avLst/>
                  <a:gdLst>
                    <a:gd name="T0" fmla="*/ 51 w 51"/>
                    <a:gd name="T1" fmla="*/ 0 h 102"/>
                    <a:gd name="T2" fmla="*/ 51 w 51"/>
                    <a:gd name="T3" fmla="*/ 102 h 102"/>
                    <a:gd name="T4" fmla="*/ 0 w 51"/>
                    <a:gd name="T5" fmla="*/ 51 h 102"/>
                    <a:gd name="T6" fmla="*/ 51 w 51"/>
                    <a:gd name="T7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102">
                      <a:moveTo>
                        <a:pt x="51" y="0"/>
                      </a:moveTo>
                      <a:cubicBezTo>
                        <a:pt x="51" y="102"/>
                        <a:pt x="51" y="102"/>
                        <a:pt x="51" y="102"/>
                      </a:cubicBezTo>
                      <a:cubicBezTo>
                        <a:pt x="22" y="102"/>
                        <a:pt x="0" y="79"/>
                        <a:pt x="0" y="51"/>
                      </a:cubicBezTo>
                      <a:cubicBezTo>
                        <a:pt x="0" y="23"/>
                        <a:pt x="22" y="0"/>
                        <a:pt x="51" y="0"/>
                      </a:cubicBezTo>
                      <a:close/>
                    </a:path>
                  </a:pathLst>
                </a:custGeom>
                <a:solidFill>
                  <a:srgbClr val="E0BB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6" name="Freeform 94"/>
                <p:cNvSpPr>
                  <a:spLocks/>
                </p:cNvSpPr>
                <p:nvPr/>
              </p:nvSpPr>
              <p:spPr bwMode="auto">
                <a:xfrm>
                  <a:off x="9845683" y="5659518"/>
                  <a:ext cx="230271" cy="115136"/>
                </a:xfrm>
                <a:custGeom>
                  <a:avLst/>
                  <a:gdLst>
                    <a:gd name="T0" fmla="*/ 0 w 103"/>
                    <a:gd name="T1" fmla="*/ 0 h 52"/>
                    <a:gd name="T2" fmla="*/ 103 w 103"/>
                    <a:gd name="T3" fmla="*/ 0 h 52"/>
                    <a:gd name="T4" fmla="*/ 52 w 103"/>
                    <a:gd name="T5" fmla="*/ 52 h 52"/>
                    <a:gd name="T6" fmla="*/ 0 w 103"/>
                    <a:gd name="T7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3" h="52">
                      <a:moveTo>
                        <a:pt x="0" y="0"/>
                      </a:move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103" y="29"/>
                        <a:pt x="80" y="52"/>
                        <a:pt x="52" y="52"/>
                      </a:cubicBezTo>
                      <a:cubicBezTo>
                        <a:pt x="23" y="52"/>
                        <a:pt x="0" y="29"/>
                        <a:pt x="0" y="0"/>
                      </a:cubicBezTo>
                      <a:close/>
                    </a:path>
                  </a:pathLst>
                </a:custGeom>
                <a:solidFill>
                  <a:srgbClr val="E0BB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7" name="Rectangle 98"/>
                <p:cNvSpPr>
                  <a:spLocks noChangeArrowheads="1"/>
                </p:cNvSpPr>
                <p:nvPr/>
              </p:nvSpPr>
              <p:spPr bwMode="auto">
                <a:xfrm>
                  <a:off x="9752331" y="5608172"/>
                  <a:ext cx="116692" cy="51345"/>
                </a:xfrm>
                <a:prstGeom prst="rect">
                  <a:avLst/>
                </a:prstGeom>
                <a:solidFill>
                  <a:srgbClr val="96969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8" name="Rectangle 102"/>
                <p:cNvSpPr>
                  <a:spLocks noChangeArrowheads="1"/>
                </p:cNvSpPr>
                <p:nvPr/>
              </p:nvSpPr>
              <p:spPr bwMode="auto">
                <a:xfrm>
                  <a:off x="9122195" y="5384125"/>
                  <a:ext cx="115136" cy="34230"/>
                </a:xfrm>
                <a:prstGeom prst="rect">
                  <a:avLst/>
                </a:prstGeom>
                <a:solidFill>
                  <a:srgbClr val="C398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9" name="Rectangle 103"/>
                <p:cNvSpPr>
                  <a:spLocks noChangeArrowheads="1"/>
                </p:cNvSpPr>
                <p:nvPr/>
              </p:nvSpPr>
              <p:spPr bwMode="auto">
                <a:xfrm>
                  <a:off x="9700985" y="5384125"/>
                  <a:ext cx="113580" cy="34230"/>
                </a:xfrm>
                <a:prstGeom prst="rect">
                  <a:avLst/>
                </a:prstGeom>
                <a:solidFill>
                  <a:srgbClr val="C398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grpSp>
              <p:nvGrpSpPr>
                <p:cNvPr id="60" name="Group 59"/>
                <p:cNvGrpSpPr/>
                <p:nvPr/>
              </p:nvGrpSpPr>
              <p:grpSpPr>
                <a:xfrm>
                  <a:off x="9280338" y="4613359"/>
                  <a:ext cx="377637" cy="528290"/>
                  <a:chOff x="9374573" y="4664153"/>
                  <a:chExt cx="312233" cy="436794"/>
                </a:xfrm>
              </p:grpSpPr>
              <p:sp>
                <p:nvSpPr>
                  <p:cNvPr id="64" name="Freeform 325"/>
                  <p:cNvSpPr>
                    <a:spLocks/>
                  </p:cNvSpPr>
                  <p:nvPr/>
                </p:nvSpPr>
                <p:spPr bwMode="auto">
                  <a:xfrm>
                    <a:off x="9411111" y="4699030"/>
                    <a:ext cx="275695" cy="333824"/>
                  </a:xfrm>
                  <a:custGeom>
                    <a:avLst/>
                    <a:gdLst>
                      <a:gd name="T0" fmla="*/ 69 w 77"/>
                      <a:gd name="T1" fmla="*/ 53 h 93"/>
                      <a:gd name="T2" fmla="*/ 27 w 77"/>
                      <a:gd name="T3" fmla="*/ 87 h 93"/>
                      <a:gd name="T4" fmla="*/ 7 w 77"/>
                      <a:gd name="T5" fmla="*/ 36 h 93"/>
                      <a:gd name="T6" fmla="*/ 54 w 77"/>
                      <a:gd name="T7" fmla="*/ 6 h 93"/>
                      <a:gd name="T8" fmla="*/ 69 w 77"/>
                      <a:gd name="T9" fmla="*/ 53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7" h="93">
                        <a:moveTo>
                          <a:pt x="69" y="53"/>
                        </a:moveTo>
                        <a:cubicBezTo>
                          <a:pt x="62" y="75"/>
                          <a:pt x="45" y="93"/>
                          <a:pt x="27" y="87"/>
                        </a:cubicBezTo>
                        <a:cubicBezTo>
                          <a:pt x="9" y="81"/>
                          <a:pt x="0" y="58"/>
                          <a:pt x="7" y="36"/>
                        </a:cubicBezTo>
                        <a:cubicBezTo>
                          <a:pt x="15" y="14"/>
                          <a:pt x="35" y="0"/>
                          <a:pt x="54" y="6"/>
                        </a:cubicBezTo>
                        <a:cubicBezTo>
                          <a:pt x="72" y="12"/>
                          <a:pt x="77" y="31"/>
                          <a:pt x="69" y="5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65" name="Freeform 326"/>
                  <p:cNvSpPr>
                    <a:spLocks/>
                  </p:cNvSpPr>
                  <p:nvPr/>
                </p:nvSpPr>
                <p:spPr bwMode="auto">
                  <a:xfrm>
                    <a:off x="9374573" y="4664153"/>
                    <a:ext cx="272373" cy="312233"/>
                  </a:xfrm>
                  <a:custGeom>
                    <a:avLst/>
                    <a:gdLst>
                      <a:gd name="T0" fmla="*/ 65 w 76"/>
                      <a:gd name="T1" fmla="*/ 28 h 87"/>
                      <a:gd name="T2" fmla="*/ 58 w 76"/>
                      <a:gd name="T3" fmla="*/ 78 h 87"/>
                      <a:gd name="T4" fmla="*/ 11 w 76"/>
                      <a:gd name="T5" fmla="*/ 60 h 87"/>
                      <a:gd name="T6" fmla="*/ 17 w 76"/>
                      <a:gd name="T7" fmla="*/ 9 h 87"/>
                      <a:gd name="T8" fmla="*/ 65 w 76"/>
                      <a:gd name="T9" fmla="*/ 28 h 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6" h="87">
                        <a:moveTo>
                          <a:pt x="65" y="28"/>
                        </a:moveTo>
                        <a:cubicBezTo>
                          <a:pt x="76" y="47"/>
                          <a:pt x="73" y="69"/>
                          <a:pt x="58" y="78"/>
                        </a:cubicBezTo>
                        <a:cubicBezTo>
                          <a:pt x="43" y="87"/>
                          <a:pt x="22" y="79"/>
                          <a:pt x="11" y="60"/>
                        </a:cubicBezTo>
                        <a:cubicBezTo>
                          <a:pt x="0" y="40"/>
                          <a:pt x="3" y="18"/>
                          <a:pt x="17" y="9"/>
                        </a:cubicBezTo>
                        <a:cubicBezTo>
                          <a:pt x="32" y="0"/>
                          <a:pt x="53" y="9"/>
                          <a:pt x="65" y="2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66" name="Freeform 327"/>
                  <p:cNvSpPr>
                    <a:spLocks/>
                  </p:cNvSpPr>
                  <p:nvPr/>
                </p:nvSpPr>
                <p:spPr bwMode="auto">
                  <a:xfrm>
                    <a:off x="9464257" y="4949813"/>
                    <a:ext cx="142830" cy="151134"/>
                  </a:xfrm>
                  <a:custGeom>
                    <a:avLst/>
                    <a:gdLst>
                      <a:gd name="T0" fmla="*/ 86 w 86"/>
                      <a:gd name="T1" fmla="*/ 70 h 91"/>
                      <a:gd name="T2" fmla="*/ 43 w 86"/>
                      <a:gd name="T3" fmla="*/ 91 h 91"/>
                      <a:gd name="T4" fmla="*/ 0 w 86"/>
                      <a:gd name="T5" fmla="*/ 70 h 91"/>
                      <a:gd name="T6" fmla="*/ 0 w 86"/>
                      <a:gd name="T7" fmla="*/ 0 h 91"/>
                      <a:gd name="T8" fmla="*/ 86 w 86"/>
                      <a:gd name="T9" fmla="*/ 0 h 91"/>
                      <a:gd name="T10" fmla="*/ 86 w 86"/>
                      <a:gd name="T11" fmla="*/ 70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6" h="91">
                        <a:moveTo>
                          <a:pt x="86" y="70"/>
                        </a:moveTo>
                        <a:lnTo>
                          <a:pt x="43" y="91"/>
                        </a:lnTo>
                        <a:lnTo>
                          <a:pt x="0" y="70"/>
                        </a:lnTo>
                        <a:lnTo>
                          <a:pt x="0" y="0"/>
                        </a:lnTo>
                        <a:lnTo>
                          <a:pt x="86" y="0"/>
                        </a:lnTo>
                        <a:lnTo>
                          <a:pt x="86" y="70"/>
                        </a:lnTo>
                        <a:close/>
                      </a:path>
                    </a:pathLst>
                  </a:custGeom>
                  <a:solidFill>
                    <a:srgbClr val="C3986F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67" name="Freeform 336"/>
                  <p:cNvSpPr>
                    <a:spLocks/>
                  </p:cNvSpPr>
                  <p:nvPr/>
                </p:nvSpPr>
                <p:spPr bwMode="auto">
                  <a:xfrm>
                    <a:off x="9650268" y="4810305"/>
                    <a:ext cx="0" cy="3322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68" name="Freeform 337"/>
                  <p:cNvSpPr>
                    <a:spLocks/>
                  </p:cNvSpPr>
                  <p:nvPr/>
                </p:nvSpPr>
                <p:spPr bwMode="auto">
                  <a:xfrm>
                    <a:off x="9650268" y="480698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69" name="Freeform 338"/>
                  <p:cNvSpPr>
                    <a:spLocks/>
                  </p:cNvSpPr>
                  <p:nvPr/>
                </p:nvSpPr>
                <p:spPr bwMode="auto">
                  <a:xfrm>
                    <a:off x="9643624" y="479701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0" name="Freeform 339"/>
                  <p:cNvSpPr>
                    <a:spLocks/>
                  </p:cNvSpPr>
                  <p:nvPr/>
                </p:nvSpPr>
                <p:spPr bwMode="auto">
                  <a:xfrm>
                    <a:off x="9646946" y="480034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1" name="Freeform 340"/>
                  <p:cNvSpPr>
                    <a:spLocks/>
                  </p:cNvSpPr>
                  <p:nvPr/>
                </p:nvSpPr>
                <p:spPr bwMode="auto">
                  <a:xfrm>
                    <a:off x="9421076" y="479701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2" name="Freeform 341"/>
                  <p:cNvSpPr>
                    <a:spLocks/>
                  </p:cNvSpPr>
                  <p:nvPr/>
                </p:nvSpPr>
                <p:spPr bwMode="auto">
                  <a:xfrm>
                    <a:off x="9650268" y="4813626"/>
                    <a:ext cx="0" cy="4983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3" name="Freeform 342"/>
                  <p:cNvSpPr>
                    <a:spLocks/>
                  </p:cNvSpPr>
                  <p:nvPr/>
                </p:nvSpPr>
                <p:spPr bwMode="auto">
                  <a:xfrm>
                    <a:off x="9650268" y="4821930"/>
                    <a:ext cx="0" cy="3322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4" name="Rectangle 343"/>
                  <p:cNvSpPr>
                    <a:spLocks noChangeArrowheads="1"/>
                  </p:cNvSpPr>
                  <p:nvPr/>
                </p:nvSpPr>
                <p:spPr bwMode="auto">
                  <a:xfrm>
                    <a:off x="9640303" y="4792035"/>
                    <a:ext cx="1662" cy="1662"/>
                  </a:xfrm>
                  <a:prstGeom prst="rect">
                    <a:avLst/>
                  </a:pr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5" name="Freeform 344"/>
                  <p:cNvSpPr>
                    <a:spLocks/>
                  </p:cNvSpPr>
                  <p:nvPr/>
                </p:nvSpPr>
                <p:spPr bwMode="auto">
                  <a:xfrm>
                    <a:off x="9414432" y="481860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6" name="Freeform 345"/>
                  <p:cNvSpPr>
                    <a:spLocks/>
                  </p:cNvSpPr>
                  <p:nvPr/>
                </p:nvSpPr>
                <p:spPr bwMode="auto">
                  <a:xfrm>
                    <a:off x="9417754" y="480698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7" name="Freeform 346"/>
                  <p:cNvSpPr>
                    <a:spLocks/>
                  </p:cNvSpPr>
                  <p:nvPr/>
                </p:nvSpPr>
                <p:spPr bwMode="auto">
                  <a:xfrm>
                    <a:off x="9417754" y="4800340"/>
                    <a:ext cx="0" cy="3322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8" name="Freeform 347"/>
                  <p:cNvSpPr>
                    <a:spLocks/>
                  </p:cNvSpPr>
                  <p:nvPr/>
                </p:nvSpPr>
                <p:spPr bwMode="auto">
                  <a:xfrm>
                    <a:off x="9414432" y="4810305"/>
                    <a:ext cx="0" cy="3322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79" name="Freeform 348"/>
                  <p:cNvSpPr>
                    <a:spLocks/>
                  </p:cNvSpPr>
                  <p:nvPr/>
                </p:nvSpPr>
                <p:spPr bwMode="auto">
                  <a:xfrm>
                    <a:off x="9392841" y="4782070"/>
                    <a:ext cx="279016" cy="250784"/>
                  </a:xfrm>
                  <a:custGeom>
                    <a:avLst/>
                    <a:gdLst>
                      <a:gd name="T0" fmla="*/ 74 w 78"/>
                      <a:gd name="T1" fmla="*/ 17 h 70"/>
                      <a:gd name="T2" fmla="*/ 72 w 78"/>
                      <a:gd name="T3" fmla="*/ 17 h 70"/>
                      <a:gd name="T4" fmla="*/ 72 w 78"/>
                      <a:gd name="T5" fmla="*/ 12 h 70"/>
                      <a:gd name="T6" fmla="*/ 72 w 78"/>
                      <a:gd name="T7" fmla="*/ 11 h 70"/>
                      <a:gd name="T8" fmla="*/ 72 w 78"/>
                      <a:gd name="T9" fmla="*/ 10 h 70"/>
                      <a:gd name="T10" fmla="*/ 72 w 78"/>
                      <a:gd name="T11" fmla="*/ 9 h 70"/>
                      <a:gd name="T12" fmla="*/ 72 w 78"/>
                      <a:gd name="T13" fmla="*/ 9 h 70"/>
                      <a:gd name="T14" fmla="*/ 72 w 78"/>
                      <a:gd name="T15" fmla="*/ 8 h 70"/>
                      <a:gd name="T16" fmla="*/ 72 w 78"/>
                      <a:gd name="T17" fmla="*/ 7 h 70"/>
                      <a:gd name="T18" fmla="*/ 72 w 78"/>
                      <a:gd name="T19" fmla="*/ 7 h 70"/>
                      <a:gd name="T20" fmla="*/ 71 w 78"/>
                      <a:gd name="T21" fmla="*/ 5 h 70"/>
                      <a:gd name="T22" fmla="*/ 71 w 78"/>
                      <a:gd name="T23" fmla="*/ 5 h 70"/>
                      <a:gd name="T24" fmla="*/ 70 w 78"/>
                      <a:gd name="T25" fmla="*/ 4 h 70"/>
                      <a:gd name="T26" fmla="*/ 70 w 78"/>
                      <a:gd name="T27" fmla="*/ 4 h 70"/>
                      <a:gd name="T28" fmla="*/ 69 w 78"/>
                      <a:gd name="T29" fmla="*/ 3 h 70"/>
                      <a:gd name="T30" fmla="*/ 69 w 78"/>
                      <a:gd name="T31" fmla="*/ 3 h 70"/>
                      <a:gd name="T32" fmla="*/ 63 w 78"/>
                      <a:gd name="T33" fmla="*/ 3 h 70"/>
                      <a:gd name="T34" fmla="*/ 52 w 78"/>
                      <a:gd name="T35" fmla="*/ 1 h 70"/>
                      <a:gd name="T36" fmla="*/ 32 w 78"/>
                      <a:gd name="T37" fmla="*/ 3 h 70"/>
                      <a:gd name="T38" fmla="*/ 11 w 78"/>
                      <a:gd name="T39" fmla="*/ 0 h 70"/>
                      <a:gd name="T40" fmla="*/ 8 w 78"/>
                      <a:gd name="T41" fmla="*/ 4 h 70"/>
                      <a:gd name="T42" fmla="*/ 8 w 78"/>
                      <a:gd name="T43" fmla="*/ 4 h 70"/>
                      <a:gd name="T44" fmla="*/ 7 w 78"/>
                      <a:gd name="T45" fmla="*/ 5 h 70"/>
                      <a:gd name="T46" fmla="*/ 7 w 78"/>
                      <a:gd name="T47" fmla="*/ 6 h 70"/>
                      <a:gd name="T48" fmla="*/ 7 w 78"/>
                      <a:gd name="T49" fmla="*/ 7 h 70"/>
                      <a:gd name="T50" fmla="*/ 7 w 78"/>
                      <a:gd name="T51" fmla="*/ 7 h 70"/>
                      <a:gd name="T52" fmla="*/ 6 w 78"/>
                      <a:gd name="T53" fmla="*/ 8 h 70"/>
                      <a:gd name="T54" fmla="*/ 6 w 78"/>
                      <a:gd name="T55" fmla="*/ 9 h 70"/>
                      <a:gd name="T56" fmla="*/ 6 w 78"/>
                      <a:gd name="T57" fmla="*/ 10 h 70"/>
                      <a:gd name="T58" fmla="*/ 6 w 78"/>
                      <a:gd name="T59" fmla="*/ 10 h 70"/>
                      <a:gd name="T60" fmla="*/ 6 w 78"/>
                      <a:gd name="T61" fmla="*/ 12 h 70"/>
                      <a:gd name="T62" fmla="*/ 6 w 78"/>
                      <a:gd name="T63" fmla="*/ 17 h 70"/>
                      <a:gd name="T64" fmla="*/ 5 w 78"/>
                      <a:gd name="T65" fmla="*/ 17 h 70"/>
                      <a:gd name="T66" fmla="*/ 0 w 78"/>
                      <a:gd name="T67" fmla="*/ 22 h 70"/>
                      <a:gd name="T68" fmla="*/ 0 w 78"/>
                      <a:gd name="T69" fmla="*/ 35 h 70"/>
                      <a:gd name="T70" fmla="*/ 6 w 78"/>
                      <a:gd name="T71" fmla="*/ 40 h 70"/>
                      <a:gd name="T72" fmla="*/ 24 w 78"/>
                      <a:gd name="T73" fmla="*/ 70 h 70"/>
                      <a:gd name="T74" fmla="*/ 54 w 78"/>
                      <a:gd name="T75" fmla="*/ 70 h 70"/>
                      <a:gd name="T76" fmla="*/ 72 w 78"/>
                      <a:gd name="T77" fmla="*/ 40 h 70"/>
                      <a:gd name="T78" fmla="*/ 78 w 78"/>
                      <a:gd name="T79" fmla="*/ 35 h 70"/>
                      <a:gd name="T80" fmla="*/ 78 w 78"/>
                      <a:gd name="T81" fmla="*/ 22 h 70"/>
                      <a:gd name="T82" fmla="*/ 74 w 78"/>
                      <a:gd name="T83" fmla="*/ 17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78" h="70">
                        <a:moveTo>
                          <a:pt x="74" y="17"/>
                        </a:moveTo>
                        <a:cubicBezTo>
                          <a:pt x="74" y="17"/>
                          <a:pt x="73" y="17"/>
                          <a:pt x="72" y="17"/>
                        </a:cubicBezTo>
                        <a:cubicBezTo>
                          <a:pt x="72" y="12"/>
                          <a:pt x="72" y="12"/>
                          <a:pt x="72" y="12"/>
                        </a:cubicBezTo>
                        <a:cubicBezTo>
                          <a:pt x="72" y="12"/>
                          <a:pt x="72" y="11"/>
                          <a:pt x="72" y="11"/>
                        </a:cubicBezTo>
                        <a:cubicBezTo>
                          <a:pt x="72" y="10"/>
                          <a:pt x="72" y="10"/>
                          <a:pt x="72" y="10"/>
                        </a:cubicBezTo>
                        <a:cubicBezTo>
                          <a:pt x="72" y="10"/>
                          <a:pt x="72" y="9"/>
                          <a:pt x="72" y="9"/>
                        </a:cubicBezTo>
                        <a:cubicBezTo>
                          <a:pt x="72" y="9"/>
                          <a:pt x="72" y="9"/>
                          <a:pt x="72" y="9"/>
                        </a:cubicBezTo>
                        <a:cubicBezTo>
                          <a:pt x="72" y="8"/>
                          <a:pt x="72" y="8"/>
                          <a:pt x="72" y="8"/>
                        </a:cubicBezTo>
                        <a:cubicBezTo>
                          <a:pt x="72" y="8"/>
                          <a:pt x="72" y="7"/>
                          <a:pt x="72" y="7"/>
                        </a:cubicBezTo>
                        <a:cubicBezTo>
                          <a:pt x="72" y="7"/>
                          <a:pt x="72" y="7"/>
                          <a:pt x="72" y="7"/>
                        </a:cubicBezTo>
                        <a:cubicBezTo>
                          <a:pt x="71" y="6"/>
                          <a:pt x="71" y="6"/>
                          <a:pt x="71" y="5"/>
                        </a:cubicBezTo>
                        <a:cubicBezTo>
                          <a:pt x="71" y="5"/>
                          <a:pt x="71" y="5"/>
                          <a:pt x="71" y="5"/>
                        </a:cubicBezTo>
                        <a:cubicBezTo>
                          <a:pt x="71" y="4"/>
                          <a:pt x="70" y="4"/>
                          <a:pt x="70" y="4"/>
                        </a:cubicBezTo>
                        <a:cubicBezTo>
                          <a:pt x="70" y="4"/>
                          <a:pt x="70" y="4"/>
                          <a:pt x="70" y="4"/>
                        </a:cubicBezTo>
                        <a:cubicBezTo>
                          <a:pt x="70" y="3"/>
                          <a:pt x="70" y="3"/>
                          <a:pt x="69" y="3"/>
                        </a:cubicBezTo>
                        <a:cubicBezTo>
                          <a:pt x="69" y="3"/>
                          <a:pt x="69" y="3"/>
                          <a:pt x="69" y="3"/>
                        </a:cubicBezTo>
                        <a:cubicBezTo>
                          <a:pt x="68" y="3"/>
                          <a:pt x="66" y="3"/>
                          <a:pt x="63" y="3"/>
                        </a:cubicBezTo>
                        <a:cubicBezTo>
                          <a:pt x="59" y="3"/>
                          <a:pt x="55" y="2"/>
                          <a:pt x="52" y="1"/>
                        </a:cubicBezTo>
                        <a:cubicBezTo>
                          <a:pt x="47" y="2"/>
                          <a:pt x="40" y="3"/>
                          <a:pt x="32" y="3"/>
                        </a:cubicBezTo>
                        <a:cubicBezTo>
                          <a:pt x="24" y="3"/>
                          <a:pt x="16" y="2"/>
                          <a:pt x="11" y="0"/>
                        </a:cubicBezTo>
                        <a:cubicBezTo>
                          <a:pt x="10" y="1"/>
                          <a:pt x="9" y="3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5"/>
                          <a:pt x="8" y="5"/>
                          <a:pt x="7" y="5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7" y="6"/>
                          <a:pt x="7" y="6"/>
                          <a:pt x="7" y="7"/>
                        </a:cubicBezTo>
                        <a:cubicBezTo>
                          <a:pt x="7" y="7"/>
                          <a:pt x="7" y="7"/>
                          <a:pt x="7" y="7"/>
                        </a:cubicBezTo>
                        <a:cubicBezTo>
                          <a:pt x="7" y="8"/>
                          <a:pt x="6" y="8"/>
                          <a:pt x="6" y="8"/>
                        </a:cubicBezTo>
                        <a:cubicBezTo>
                          <a:pt x="6" y="8"/>
                          <a:pt x="6" y="9"/>
                          <a:pt x="6" y="9"/>
                        </a:cubicBezTo>
                        <a:cubicBezTo>
                          <a:pt x="6" y="9"/>
                          <a:pt x="6" y="10"/>
                          <a:pt x="6" y="10"/>
                        </a:cubicBezTo>
                        <a:cubicBezTo>
                          <a:pt x="6" y="10"/>
                          <a:pt x="6" y="10"/>
                          <a:pt x="6" y="10"/>
                        </a:cubicBezTo>
                        <a:cubicBezTo>
                          <a:pt x="6" y="11"/>
                          <a:pt x="6" y="11"/>
                          <a:pt x="6" y="12"/>
                        </a:cubicBezTo>
                        <a:cubicBezTo>
                          <a:pt x="6" y="17"/>
                          <a:pt x="6" y="17"/>
                          <a:pt x="6" y="17"/>
                        </a:cubicBezTo>
                        <a:cubicBezTo>
                          <a:pt x="6" y="17"/>
                          <a:pt x="5" y="17"/>
                          <a:pt x="5" y="17"/>
                        </a:cubicBezTo>
                        <a:cubicBezTo>
                          <a:pt x="2" y="17"/>
                          <a:pt x="0" y="20"/>
                          <a:pt x="0" y="22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ubicBezTo>
                          <a:pt x="0" y="38"/>
                          <a:pt x="3" y="40"/>
                          <a:pt x="6" y="40"/>
                        </a:cubicBezTo>
                        <a:cubicBezTo>
                          <a:pt x="6" y="40"/>
                          <a:pt x="16" y="70"/>
                          <a:pt x="24" y="70"/>
                        </a:cubicBezTo>
                        <a:cubicBezTo>
                          <a:pt x="54" y="70"/>
                          <a:pt x="54" y="70"/>
                          <a:pt x="54" y="70"/>
                        </a:cubicBezTo>
                        <a:cubicBezTo>
                          <a:pt x="63" y="70"/>
                          <a:pt x="72" y="40"/>
                          <a:pt x="72" y="40"/>
                        </a:cubicBezTo>
                        <a:cubicBezTo>
                          <a:pt x="76" y="40"/>
                          <a:pt x="78" y="38"/>
                          <a:pt x="78" y="35"/>
                        </a:cubicBezTo>
                        <a:cubicBezTo>
                          <a:pt x="78" y="22"/>
                          <a:pt x="78" y="22"/>
                          <a:pt x="78" y="22"/>
                        </a:cubicBezTo>
                        <a:cubicBezTo>
                          <a:pt x="78" y="20"/>
                          <a:pt x="77" y="18"/>
                          <a:pt x="74" y="17"/>
                        </a:cubicBezTo>
                        <a:close/>
                      </a:path>
                    </a:pathLst>
                  </a:custGeom>
                  <a:solidFill>
                    <a:srgbClr val="E0BB8D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80" name="Freeform 349"/>
                  <p:cNvSpPr>
                    <a:spLocks noEditPoints="1"/>
                  </p:cNvSpPr>
                  <p:nvPr/>
                </p:nvSpPr>
                <p:spPr bwMode="auto">
                  <a:xfrm>
                    <a:off x="9417754" y="4831895"/>
                    <a:ext cx="239157" cy="79719"/>
                  </a:xfrm>
                  <a:custGeom>
                    <a:avLst/>
                    <a:gdLst>
                      <a:gd name="T0" fmla="*/ 66 w 67"/>
                      <a:gd name="T1" fmla="*/ 2 h 22"/>
                      <a:gd name="T2" fmla="*/ 49 w 67"/>
                      <a:gd name="T3" fmla="*/ 1 h 22"/>
                      <a:gd name="T4" fmla="*/ 33 w 67"/>
                      <a:gd name="T5" fmla="*/ 5 h 22"/>
                      <a:gd name="T6" fmla="*/ 17 w 67"/>
                      <a:gd name="T7" fmla="*/ 1 h 22"/>
                      <a:gd name="T8" fmla="*/ 0 w 67"/>
                      <a:gd name="T9" fmla="*/ 2 h 22"/>
                      <a:gd name="T10" fmla="*/ 0 w 67"/>
                      <a:gd name="T11" fmla="*/ 4 h 22"/>
                      <a:gd name="T12" fmla="*/ 2 w 67"/>
                      <a:gd name="T13" fmla="*/ 7 h 22"/>
                      <a:gd name="T14" fmla="*/ 4 w 67"/>
                      <a:gd name="T15" fmla="*/ 12 h 22"/>
                      <a:gd name="T16" fmla="*/ 20 w 67"/>
                      <a:gd name="T17" fmla="*/ 21 h 22"/>
                      <a:gd name="T18" fmla="*/ 31 w 67"/>
                      <a:gd name="T19" fmla="*/ 9 h 22"/>
                      <a:gd name="T20" fmla="*/ 33 w 67"/>
                      <a:gd name="T21" fmla="*/ 8 h 22"/>
                      <a:gd name="T22" fmla="*/ 36 w 67"/>
                      <a:gd name="T23" fmla="*/ 9 h 22"/>
                      <a:gd name="T24" fmla="*/ 47 w 67"/>
                      <a:gd name="T25" fmla="*/ 21 h 22"/>
                      <a:gd name="T26" fmla="*/ 62 w 67"/>
                      <a:gd name="T27" fmla="*/ 12 h 22"/>
                      <a:gd name="T28" fmla="*/ 64 w 67"/>
                      <a:gd name="T29" fmla="*/ 7 h 22"/>
                      <a:gd name="T30" fmla="*/ 66 w 67"/>
                      <a:gd name="T31" fmla="*/ 4 h 22"/>
                      <a:gd name="T32" fmla="*/ 66 w 67"/>
                      <a:gd name="T33" fmla="*/ 2 h 22"/>
                      <a:gd name="T34" fmla="*/ 25 w 67"/>
                      <a:gd name="T35" fmla="*/ 16 h 22"/>
                      <a:gd name="T36" fmla="*/ 13 w 67"/>
                      <a:gd name="T37" fmla="*/ 19 h 22"/>
                      <a:gd name="T38" fmla="*/ 6 w 67"/>
                      <a:gd name="T39" fmla="*/ 8 h 22"/>
                      <a:gd name="T40" fmla="*/ 18 w 67"/>
                      <a:gd name="T41" fmla="*/ 3 h 22"/>
                      <a:gd name="T42" fmla="*/ 26 w 67"/>
                      <a:gd name="T43" fmla="*/ 5 h 22"/>
                      <a:gd name="T44" fmla="*/ 25 w 67"/>
                      <a:gd name="T45" fmla="*/ 16 h 22"/>
                      <a:gd name="T46" fmla="*/ 53 w 67"/>
                      <a:gd name="T47" fmla="*/ 19 h 22"/>
                      <a:gd name="T48" fmla="*/ 41 w 67"/>
                      <a:gd name="T49" fmla="*/ 16 h 22"/>
                      <a:gd name="T50" fmla="*/ 41 w 67"/>
                      <a:gd name="T51" fmla="*/ 5 h 22"/>
                      <a:gd name="T52" fmla="*/ 49 w 67"/>
                      <a:gd name="T53" fmla="*/ 3 h 22"/>
                      <a:gd name="T54" fmla="*/ 61 w 67"/>
                      <a:gd name="T55" fmla="*/ 8 h 22"/>
                      <a:gd name="T56" fmla="*/ 53 w 67"/>
                      <a:gd name="T57" fmla="*/ 19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67" h="22">
                        <a:moveTo>
                          <a:pt x="66" y="2"/>
                        </a:moveTo>
                        <a:cubicBezTo>
                          <a:pt x="66" y="2"/>
                          <a:pt x="56" y="0"/>
                          <a:pt x="49" y="1"/>
                        </a:cubicBezTo>
                        <a:cubicBezTo>
                          <a:pt x="42" y="2"/>
                          <a:pt x="37" y="5"/>
                          <a:pt x="33" y="5"/>
                        </a:cubicBezTo>
                        <a:cubicBezTo>
                          <a:pt x="30" y="5"/>
                          <a:pt x="24" y="2"/>
                          <a:pt x="17" y="1"/>
                        </a:cubicBezTo>
                        <a:cubicBezTo>
                          <a:pt x="10" y="0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0" y="4"/>
                        </a:cubicBezTo>
                        <a:cubicBezTo>
                          <a:pt x="1" y="5"/>
                          <a:pt x="1" y="6"/>
                          <a:pt x="2" y="7"/>
                        </a:cubicBezTo>
                        <a:cubicBezTo>
                          <a:pt x="4" y="8"/>
                          <a:pt x="4" y="12"/>
                          <a:pt x="4" y="12"/>
                        </a:cubicBezTo>
                        <a:cubicBezTo>
                          <a:pt x="6" y="20"/>
                          <a:pt x="12" y="22"/>
                          <a:pt x="20" y="21"/>
                        </a:cubicBezTo>
                        <a:cubicBezTo>
                          <a:pt x="28" y="19"/>
                          <a:pt x="30" y="11"/>
                          <a:pt x="31" y="9"/>
                        </a:cubicBezTo>
                        <a:cubicBezTo>
                          <a:pt x="32" y="8"/>
                          <a:pt x="33" y="8"/>
                          <a:pt x="33" y="8"/>
                        </a:cubicBezTo>
                        <a:cubicBezTo>
                          <a:pt x="33" y="8"/>
                          <a:pt x="35" y="8"/>
                          <a:pt x="36" y="9"/>
                        </a:cubicBezTo>
                        <a:cubicBezTo>
                          <a:pt x="37" y="11"/>
                          <a:pt x="39" y="19"/>
                          <a:pt x="47" y="21"/>
                        </a:cubicBezTo>
                        <a:cubicBezTo>
                          <a:pt x="55" y="22"/>
                          <a:pt x="61" y="20"/>
                          <a:pt x="62" y="12"/>
                        </a:cubicBezTo>
                        <a:cubicBezTo>
                          <a:pt x="62" y="12"/>
                          <a:pt x="62" y="8"/>
                          <a:pt x="64" y="7"/>
                        </a:cubicBezTo>
                        <a:cubicBezTo>
                          <a:pt x="66" y="6"/>
                          <a:pt x="66" y="5"/>
                          <a:pt x="66" y="4"/>
                        </a:cubicBezTo>
                        <a:cubicBezTo>
                          <a:pt x="66" y="3"/>
                          <a:pt x="67" y="2"/>
                          <a:pt x="66" y="2"/>
                        </a:cubicBezTo>
                        <a:close/>
                        <a:moveTo>
                          <a:pt x="25" y="16"/>
                        </a:moveTo>
                        <a:cubicBezTo>
                          <a:pt x="23" y="19"/>
                          <a:pt x="19" y="20"/>
                          <a:pt x="13" y="19"/>
                        </a:cubicBezTo>
                        <a:cubicBezTo>
                          <a:pt x="8" y="18"/>
                          <a:pt x="6" y="14"/>
                          <a:pt x="6" y="8"/>
                        </a:cubicBezTo>
                        <a:cubicBezTo>
                          <a:pt x="6" y="1"/>
                          <a:pt x="18" y="3"/>
                          <a:pt x="18" y="3"/>
                        </a:cubicBezTo>
                        <a:cubicBezTo>
                          <a:pt x="22" y="4"/>
                          <a:pt x="22" y="4"/>
                          <a:pt x="26" y="5"/>
                        </a:cubicBezTo>
                        <a:cubicBezTo>
                          <a:pt x="30" y="6"/>
                          <a:pt x="27" y="13"/>
                          <a:pt x="25" y="16"/>
                        </a:cubicBezTo>
                        <a:close/>
                        <a:moveTo>
                          <a:pt x="53" y="19"/>
                        </a:moveTo>
                        <a:cubicBezTo>
                          <a:pt x="48" y="20"/>
                          <a:pt x="44" y="19"/>
                          <a:pt x="41" y="16"/>
                        </a:cubicBezTo>
                        <a:cubicBezTo>
                          <a:pt x="39" y="13"/>
                          <a:pt x="37" y="6"/>
                          <a:pt x="41" y="5"/>
                        </a:cubicBezTo>
                        <a:cubicBezTo>
                          <a:pt x="44" y="4"/>
                          <a:pt x="44" y="4"/>
                          <a:pt x="49" y="3"/>
                        </a:cubicBezTo>
                        <a:cubicBezTo>
                          <a:pt x="49" y="3"/>
                          <a:pt x="61" y="1"/>
                          <a:pt x="61" y="8"/>
                        </a:cubicBezTo>
                        <a:cubicBezTo>
                          <a:pt x="61" y="14"/>
                          <a:pt x="59" y="18"/>
                          <a:pt x="53" y="19"/>
                        </a:cubicBezTo>
                        <a:close/>
                      </a:path>
                    </a:pathLst>
                  </a:custGeom>
                  <a:solidFill>
                    <a:srgbClr val="EB3C00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81" name="Oval 350"/>
                  <p:cNvSpPr>
                    <a:spLocks noChangeArrowheads="1"/>
                  </p:cNvSpPr>
                  <p:nvPr/>
                </p:nvSpPr>
                <p:spPr bwMode="auto">
                  <a:xfrm>
                    <a:off x="9421076" y="4843521"/>
                    <a:ext cx="6643" cy="6643"/>
                  </a:xfrm>
                  <a:prstGeom prst="ellipse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82" name="Oval 351"/>
                  <p:cNvSpPr>
                    <a:spLocks noChangeArrowheads="1"/>
                  </p:cNvSpPr>
                  <p:nvPr/>
                </p:nvSpPr>
                <p:spPr bwMode="auto">
                  <a:xfrm>
                    <a:off x="9643624" y="4843521"/>
                    <a:ext cx="6643" cy="6643"/>
                  </a:xfrm>
                  <a:prstGeom prst="ellipse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</p:grpSp>
            <p:sp>
              <p:nvSpPr>
                <p:cNvPr id="61" name="Freeform 323"/>
                <p:cNvSpPr>
                  <a:spLocks/>
                </p:cNvSpPr>
                <p:nvPr/>
              </p:nvSpPr>
              <p:spPr bwMode="auto">
                <a:xfrm>
                  <a:off x="9280025" y="6759963"/>
                  <a:ext cx="175796" cy="87898"/>
                </a:xfrm>
                <a:custGeom>
                  <a:avLst/>
                  <a:gdLst>
                    <a:gd name="T0" fmla="*/ 25 w 50"/>
                    <a:gd name="T1" fmla="*/ 0 h 25"/>
                    <a:gd name="T2" fmla="*/ 0 w 50"/>
                    <a:gd name="T3" fmla="*/ 25 h 25"/>
                    <a:gd name="T4" fmla="*/ 50 w 50"/>
                    <a:gd name="T5" fmla="*/ 25 h 25"/>
                    <a:gd name="T6" fmla="*/ 25 w 50"/>
                    <a:gd name="T7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5">
                      <a:moveTo>
                        <a:pt x="25" y="0"/>
                      </a:move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50" y="25"/>
                        <a:pt x="50" y="25"/>
                        <a:pt x="50" y="25"/>
                      </a:cubicBezTo>
                      <a:cubicBezTo>
                        <a:pt x="50" y="11"/>
                        <a:pt x="39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62" name="Freeform 324"/>
                <p:cNvSpPr>
                  <a:spLocks/>
                </p:cNvSpPr>
                <p:nvPr/>
              </p:nvSpPr>
              <p:spPr bwMode="auto">
                <a:xfrm>
                  <a:off x="9472099" y="6759963"/>
                  <a:ext cx="175796" cy="87898"/>
                </a:xfrm>
                <a:custGeom>
                  <a:avLst/>
                  <a:gdLst>
                    <a:gd name="T0" fmla="*/ 25 w 50"/>
                    <a:gd name="T1" fmla="*/ 0 h 25"/>
                    <a:gd name="T2" fmla="*/ 0 w 50"/>
                    <a:gd name="T3" fmla="*/ 25 h 25"/>
                    <a:gd name="T4" fmla="*/ 50 w 50"/>
                    <a:gd name="T5" fmla="*/ 25 h 25"/>
                    <a:gd name="T6" fmla="*/ 25 w 50"/>
                    <a:gd name="T7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25">
                      <a:moveTo>
                        <a:pt x="25" y="0"/>
                      </a:move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50" y="25"/>
                        <a:pt x="50" y="25"/>
                        <a:pt x="50" y="25"/>
                      </a:cubicBezTo>
                      <a:cubicBezTo>
                        <a:pt x="50" y="11"/>
                        <a:pt x="39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63" name="Freeform 97"/>
                <p:cNvSpPr>
                  <a:spLocks/>
                </p:cNvSpPr>
                <p:nvPr/>
              </p:nvSpPr>
              <p:spPr bwMode="auto">
                <a:xfrm>
                  <a:off x="9869022" y="5353006"/>
                  <a:ext cx="525890" cy="255166"/>
                </a:xfrm>
                <a:custGeom>
                  <a:avLst/>
                  <a:gdLst>
                    <a:gd name="T0" fmla="*/ 87 w 338"/>
                    <a:gd name="T1" fmla="*/ 0 h 164"/>
                    <a:gd name="T2" fmla="*/ 338 w 338"/>
                    <a:gd name="T3" fmla="*/ 0 h 164"/>
                    <a:gd name="T4" fmla="*/ 248 w 338"/>
                    <a:gd name="T5" fmla="*/ 164 h 164"/>
                    <a:gd name="T6" fmla="*/ 0 w 338"/>
                    <a:gd name="T7" fmla="*/ 164 h 164"/>
                    <a:gd name="T8" fmla="*/ 87 w 338"/>
                    <a:gd name="T9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8" h="164">
                      <a:moveTo>
                        <a:pt x="87" y="0"/>
                      </a:moveTo>
                      <a:lnTo>
                        <a:pt x="338" y="0"/>
                      </a:lnTo>
                      <a:lnTo>
                        <a:pt x="248" y="164"/>
                      </a:lnTo>
                      <a:lnTo>
                        <a:pt x="0" y="164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</p:grpSp>
        </p:grpSp>
        <p:grpSp>
          <p:nvGrpSpPr>
            <p:cNvPr id="15" name="Group 14"/>
            <p:cNvGrpSpPr/>
            <p:nvPr/>
          </p:nvGrpSpPr>
          <p:grpSpPr>
            <a:xfrm>
              <a:off x="8552423" y="4673682"/>
              <a:ext cx="736304" cy="2319769"/>
              <a:chOff x="8164080" y="4538026"/>
              <a:chExt cx="736600" cy="2320703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8164080" y="4538026"/>
                <a:ext cx="736600" cy="2278663"/>
                <a:chOff x="6086476" y="7174900"/>
                <a:chExt cx="736600" cy="2278663"/>
              </a:xfrm>
            </p:grpSpPr>
            <p:sp>
              <p:nvSpPr>
                <p:cNvPr id="19" name="Freeform 397"/>
                <p:cNvSpPr>
                  <a:spLocks/>
                </p:cNvSpPr>
                <p:nvPr/>
              </p:nvSpPr>
              <p:spPr bwMode="auto">
                <a:xfrm flipH="1">
                  <a:off x="6459819" y="8496230"/>
                  <a:ext cx="212543" cy="957333"/>
                </a:xfrm>
                <a:custGeom>
                  <a:avLst/>
                  <a:gdLst>
                    <a:gd name="T0" fmla="*/ 71 w 83"/>
                    <a:gd name="T1" fmla="*/ 298 h 298"/>
                    <a:gd name="T2" fmla="*/ 11 w 83"/>
                    <a:gd name="T3" fmla="*/ 298 h 298"/>
                    <a:gd name="T4" fmla="*/ 0 w 83"/>
                    <a:gd name="T5" fmla="*/ 0 h 298"/>
                    <a:gd name="T6" fmla="*/ 83 w 83"/>
                    <a:gd name="T7" fmla="*/ 0 h 298"/>
                    <a:gd name="T8" fmla="*/ 71 w 83"/>
                    <a:gd name="T9" fmla="*/ 298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298">
                      <a:moveTo>
                        <a:pt x="71" y="298"/>
                      </a:moveTo>
                      <a:lnTo>
                        <a:pt x="11" y="298"/>
                      </a:lnTo>
                      <a:lnTo>
                        <a:pt x="0" y="0"/>
                      </a:lnTo>
                      <a:lnTo>
                        <a:pt x="83" y="0"/>
                      </a:lnTo>
                      <a:lnTo>
                        <a:pt x="71" y="298"/>
                      </a:lnTo>
                      <a:close/>
                    </a:path>
                  </a:pathLst>
                </a:custGeom>
                <a:solidFill>
                  <a:srgbClr val="634E37"/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0" name="Freeform 398"/>
                <p:cNvSpPr>
                  <a:spLocks/>
                </p:cNvSpPr>
                <p:nvPr/>
              </p:nvSpPr>
              <p:spPr bwMode="auto">
                <a:xfrm flipH="1">
                  <a:off x="6234475" y="8496230"/>
                  <a:ext cx="215103" cy="957333"/>
                </a:xfrm>
                <a:custGeom>
                  <a:avLst/>
                  <a:gdLst>
                    <a:gd name="T0" fmla="*/ 73 w 84"/>
                    <a:gd name="T1" fmla="*/ 298 h 298"/>
                    <a:gd name="T2" fmla="*/ 11 w 84"/>
                    <a:gd name="T3" fmla="*/ 298 h 298"/>
                    <a:gd name="T4" fmla="*/ 0 w 84"/>
                    <a:gd name="T5" fmla="*/ 0 h 298"/>
                    <a:gd name="T6" fmla="*/ 84 w 84"/>
                    <a:gd name="T7" fmla="*/ 0 h 298"/>
                    <a:gd name="T8" fmla="*/ 73 w 84"/>
                    <a:gd name="T9" fmla="*/ 298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4" h="298">
                      <a:moveTo>
                        <a:pt x="73" y="298"/>
                      </a:moveTo>
                      <a:lnTo>
                        <a:pt x="11" y="298"/>
                      </a:lnTo>
                      <a:lnTo>
                        <a:pt x="0" y="0"/>
                      </a:lnTo>
                      <a:lnTo>
                        <a:pt x="84" y="0"/>
                      </a:lnTo>
                      <a:lnTo>
                        <a:pt x="73" y="298"/>
                      </a:lnTo>
                      <a:close/>
                    </a:path>
                  </a:pathLst>
                </a:custGeom>
                <a:solidFill>
                  <a:srgbClr val="634E37"/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1" name="Freeform 292"/>
                <p:cNvSpPr>
                  <a:spLocks/>
                </p:cNvSpPr>
                <p:nvPr/>
              </p:nvSpPr>
              <p:spPr bwMode="auto">
                <a:xfrm>
                  <a:off x="6086476" y="7680325"/>
                  <a:ext cx="736600" cy="819150"/>
                </a:xfrm>
                <a:custGeom>
                  <a:avLst/>
                  <a:gdLst>
                    <a:gd name="T0" fmla="*/ 294 w 373"/>
                    <a:gd name="T1" fmla="*/ 0 h 418"/>
                    <a:gd name="T2" fmla="*/ 221 w 373"/>
                    <a:gd name="T3" fmla="*/ 0 h 418"/>
                    <a:gd name="T4" fmla="*/ 187 w 373"/>
                    <a:gd name="T5" fmla="*/ 17 h 418"/>
                    <a:gd name="T6" fmla="*/ 153 w 373"/>
                    <a:gd name="T7" fmla="*/ 0 h 418"/>
                    <a:gd name="T8" fmla="*/ 79 w 373"/>
                    <a:gd name="T9" fmla="*/ 0 h 418"/>
                    <a:gd name="T10" fmla="*/ 0 w 373"/>
                    <a:gd name="T11" fmla="*/ 79 h 418"/>
                    <a:gd name="T12" fmla="*/ 0 w 373"/>
                    <a:gd name="T13" fmla="*/ 145 h 418"/>
                    <a:gd name="T14" fmla="*/ 69 w 373"/>
                    <a:gd name="T15" fmla="*/ 145 h 418"/>
                    <a:gd name="T16" fmla="*/ 69 w 373"/>
                    <a:gd name="T17" fmla="*/ 418 h 418"/>
                    <a:gd name="T18" fmla="*/ 305 w 373"/>
                    <a:gd name="T19" fmla="*/ 418 h 418"/>
                    <a:gd name="T20" fmla="*/ 305 w 373"/>
                    <a:gd name="T21" fmla="*/ 145 h 418"/>
                    <a:gd name="T22" fmla="*/ 373 w 373"/>
                    <a:gd name="T23" fmla="*/ 145 h 418"/>
                    <a:gd name="T24" fmla="*/ 373 w 373"/>
                    <a:gd name="T25" fmla="*/ 79 h 418"/>
                    <a:gd name="T26" fmla="*/ 294 w 373"/>
                    <a:gd name="T27" fmla="*/ 0 h 4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73" h="418">
                      <a:moveTo>
                        <a:pt x="294" y="0"/>
                      </a:moveTo>
                      <a:cubicBezTo>
                        <a:pt x="221" y="0"/>
                        <a:pt x="221" y="0"/>
                        <a:pt x="221" y="0"/>
                      </a:cubicBezTo>
                      <a:cubicBezTo>
                        <a:pt x="187" y="17"/>
                        <a:pt x="187" y="17"/>
                        <a:pt x="187" y="17"/>
                      </a:cubicBezTo>
                      <a:cubicBezTo>
                        <a:pt x="153" y="0"/>
                        <a:pt x="153" y="0"/>
                        <a:pt x="153" y="0"/>
                      </a:cubicBez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35" y="0"/>
                        <a:pt x="0" y="35"/>
                        <a:pt x="0" y="79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69" y="145"/>
                        <a:pt x="69" y="145"/>
                        <a:pt x="69" y="145"/>
                      </a:cubicBezTo>
                      <a:cubicBezTo>
                        <a:pt x="69" y="418"/>
                        <a:pt x="69" y="418"/>
                        <a:pt x="69" y="418"/>
                      </a:cubicBezTo>
                      <a:cubicBezTo>
                        <a:pt x="305" y="418"/>
                        <a:pt x="305" y="418"/>
                        <a:pt x="305" y="418"/>
                      </a:cubicBezTo>
                      <a:cubicBezTo>
                        <a:pt x="305" y="145"/>
                        <a:pt x="305" y="145"/>
                        <a:pt x="305" y="145"/>
                      </a:cubicBezTo>
                      <a:cubicBezTo>
                        <a:pt x="373" y="145"/>
                        <a:pt x="373" y="145"/>
                        <a:pt x="373" y="145"/>
                      </a:cubicBezTo>
                      <a:cubicBezTo>
                        <a:pt x="373" y="79"/>
                        <a:pt x="373" y="79"/>
                        <a:pt x="373" y="79"/>
                      </a:cubicBezTo>
                      <a:cubicBezTo>
                        <a:pt x="373" y="35"/>
                        <a:pt x="338" y="0"/>
                        <a:pt x="294" y="0"/>
                      </a:cubicBezTo>
                      <a:close/>
                    </a:path>
                  </a:pathLst>
                </a:custGeom>
                <a:solidFill>
                  <a:srgbClr val="582159"/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2" name="Freeform 296"/>
                <p:cNvSpPr>
                  <a:spLocks/>
                </p:cNvSpPr>
                <p:nvPr/>
              </p:nvSpPr>
              <p:spPr bwMode="auto">
                <a:xfrm>
                  <a:off x="6477001" y="8088313"/>
                  <a:ext cx="192088" cy="93662"/>
                </a:xfrm>
                <a:custGeom>
                  <a:avLst/>
                  <a:gdLst>
                    <a:gd name="T0" fmla="*/ 97 w 97"/>
                    <a:gd name="T1" fmla="*/ 48 h 48"/>
                    <a:gd name="T2" fmla="*/ 0 w 97"/>
                    <a:gd name="T3" fmla="*/ 48 h 48"/>
                    <a:gd name="T4" fmla="*/ 48 w 97"/>
                    <a:gd name="T5" fmla="*/ 0 h 48"/>
                    <a:gd name="T6" fmla="*/ 97 w 97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7" h="48">
                      <a:moveTo>
                        <a:pt x="97" y="48"/>
                      </a:move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0" y="21"/>
                        <a:pt x="22" y="0"/>
                        <a:pt x="48" y="0"/>
                      </a:cubicBezTo>
                      <a:cubicBezTo>
                        <a:pt x="75" y="0"/>
                        <a:pt x="97" y="21"/>
                        <a:pt x="97" y="48"/>
                      </a:cubicBezTo>
                      <a:close/>
                    </a:path>
                  </a:pathLst>
                </a:custGeom>
                <a:solidFill>
                  <a:srgbClr val="C398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3" name="Freeform 297"/>
                <p:cNvSpPr>
                  <a:spLocks/>
                </p:cNvSpPr>
                <p:nvPr/>
              </p:nvSpPr>
              <p:spPr bwMode="auto">
                <a:xfrm>
                  <a:off x="6326188" y="7964488"/>
                  <a:ext cx="476250" cy="334962"/>
                </a:xfrm>
                <a:custGeom>
                  <a:avLst/>
                  <a:gdLst>
                    <a:gd name="T0" fmla="*/ 192 w 242"/>
                    <a:gd name="T1" fmla="*/ 171 h 171"/>
                    <a:gd name="T2" fmla="*/ 0 w 242"/>
                    <a:gd name="T3" fmla="*/ 109 h 171"/>
                    <a:gd name="T4" fmla="*/ 11 w 242"/>
                    <a:gd name="T5" fmla="*/ 77 h 171"/>
                    <a:gd name="T6" fmla="*/ 184 w 242"/>
                    <a:gd name="T7" fmla="*/ 95 h 171"/>
                    <a:gd name="T8" fmla="*/ 184 w 242"/>
                    <a:gd name="T9" fmla="*/ 0 h 171"/>
                    <a:gd name="T10" fmla="*/ 242 w 242"/>
                    <a:gd name="T11" fmla="*/ 0 h 171"/>
                    <a:gd name="T12" fmla="*/ 242 w 242"/>
                    <a:gd name="T13" fmla="*/ 122 h 171"/>
                    <a:gd name="T14" fmla="*/ 192 w 242"/>
                    <a:gd name="T15" fmla="*/ 171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42" h="171">
                      <a:moveTo>
                        <a:pt x="192" y="171"/>
                      </a:moveTo>
                      <a:cubicBezTo>
                        <a:pt x="0" y="109"/>
                        <a:pt x="0" y="109"/>
                        <a:pt x="0" y="109"/>
                      </a:cubicBezTo>
                      <a:cubicBezTo>
                        <a:pt x="11" y="77"/>
                        <a:pt x="11" y="77"/>
                        <a:pt x="11" y="77"/>
                      </a:cubicBezTo>
                      <a:cubicBezTo>
                        <a:pt x="184" y="95"/>
                        <a:pt x="184" y="95"/>
                        <a:pt x="184" y="95"/>
                      </a:cubicBezTo>
                      <a:cubicBezTo>
                        <a:pt x="184" y="0"/>
                        <a:pt x="184" y="0"/>
                        <a:pt x="184" y="0"/>
                      </a:cubicBezTo>
                      <a:cubicBezTo>
                        <a:pt x="242" y="0"/>
                        <a:pt x="242" y="0"/>
                        <a:pt x="242" y="0"/>
                      </a:cubicBezTo>
                      <a:cubicBezTo>
                        <a:pt x="242" y="122"/>
                        <a:pt x="242" y="122"/>
                        <a:pt x="242" y="122"/>
                      </a:cubicBezTo>
                      <a:cubicBezTo>
                        <a:pt x="242" y="149"/>
                        <a:pt x="219" y="171"/>
                        <a:pt x="192" y="171"/>
                      </a:cubicBezTo>
                      <a:close/>
                    </a:path>
                  </a:pathLst>
                </a:custGeom>
                <a:solidFill>
                  <a:srgbClr val="E0BB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4" name="Freeform 298"/>
                <p:cNvSpPr>
                  <a:spLocks/>
                </p:cNvSpPr>
                <p:nvPr/>
              </p:nvSpPr>
              <p:spPr bwMode="auto">
                <a:xfrm>
                  <a:off x="6108701" y="7964488"/>
                  <a:ext cx="579438" cy="334962"/>
                </a:xfrm>
                <a:custGeom>
                  <a:avLst/>
                  <a:gdLst>
                    <a:gd name="T0" fmla="*/ 50 w 294"/>
                    <a:gd name="T1" fmla="*/ 171 h 171"/>
                    <a:gd name="T2" fmla="*/ 294 w 294"/>
                    <a:gd name="T3" fmla="*/ 108 h 171"/>
                    <a:gd name="T4" fmla="*/ 181 w 294"/>
                    <a:gd name="T5" fmla="*/ 88 h 171"/>
                    <a:gd name="T6" fmla="*/ 58 w 294"/>
                    <a:gd name="T7" fmla="*/ 95 h 171"/>
                    <a:gd name="T8" fmla="*/ 58 w 294"/>
                    <a:gd name="T9" fmla="*/ 0 h 171"/>
                    <a:gd name="T10" fmla="*/ 0 w 294"/>
                    <a:gd name="T11" fmla="*/ 0 h 171"/>
                    <a:gd name="T12" fmla="*/ 0 w 294"/>
                    <a:gd name="T13" fmla="*/ 122 h 171"/>
                    <a:gd name="T14" fmla="*/ 50 w 294"/>
                    <a:gd name="T15" fmla="*/ 171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4" h="171">
                      <a:moveTo>
                        <a:pt x="50" y="171"/>
                      </a:moveTo>
                      <a:cubicBezTo>
                        <a:pt x="294" y="108"/>
                        <a:pt x="294" y="108"/>
                        <a:pt x="294" y="108"/>
                      </a:cubicBezTo>
                      <a:cubicBezTo>
                        <a:pt x="181" y="88"/>
                        <a:pt x="181" y="88"/>
                        <a:pt x="181" y="88"/>
                      </a:cubicBezTo>
                      <a:cubicBezTo>
                        <a:pt x="58" y="95"/>
                        <a:pt x="58" y="95"/>
                        <a:pt x="58" y="95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49"/>
                        <a:pt x="22" y="171"/>
                        <a:pt x="50" y="171"/>
                      </a:cubicBezTo>
                      <a:close/>
                    </a:path>
                  </a:pathLst>
                </a:custGeom>
                <a:solidFill>
                  <a:srgbClr val="E0BB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5" name="Freeform 299"/>
                <p:cNvSpPr>
                  <a:spLocks/>
                </p:cNvSpPr>
                <p:nvPr/>
              </p:nvSpPr>
              <p:spPr bwMode="auto">
                <a:xfrm>
                  <a:off x="6265863" y="7615238"/>
                  <a:ext cx="381000" cy="360362"/>
                </a:xfrm>
                <a:custGeom>
                  <a:avLst/>
                  <a:gdLst>
                    <a:gd name="T0" fmla="*/ 197 w 240"/>
                    <a:gd name="T1" fmla="*/ 80 h 227"/>
                    <a:gd name="T2" fmla="*/ 240 w 240"/>
                    <a:gd name="T3" fmla="*/ 80 h 227"/>
                    <a:gd name="T4" fmla="*/ 182 w 240"/>
                    <a:gd name="T5" fmla="*/ 0 h 227"/>
                    <a:gd name="T6" fmla="*/ 57 w 240"/>
                    <a:gd name="T7" fmla="*/ 0 h 227"/>
                    <a:gd name="T8" fmla="*/ 0 w 240"/>
                    <a:gd name="T9" fmla="*/ 80 h 227"/>
                    <a:gd name="T10" fmla="*/ 40 w 240"/>
                    <a:gd name="T11" fmla="*/ 80 h 227"/>
                    <a:gd name="T12" fmla="*/ 120 w 240"/>
                    <a:gd name="T13" fmla="*/ 227 h 227"/>
                    <a:gd name="T14" fmla="*/ 197 w 240"/>
                    <a:gd name="T15" fmla="*/ 80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40" h="227">
                      <a:moveTo>
                        <a:pt x="197" y="80"/>
                      </a:moveTo>
                      <a:lnTo>
                        <a:pt x="240" y="80"/>
                      </a:lnTo>
                      <a:lnTo>
                        <a:pt x="182" y="0"/>
                      </a:lnTo>
                      <a:lnTo>
                        <a:pt x="57" y="0"/>
                      </a:lnTo>
                      <a:lnTo>
                        <a:pt x="0" y="80"/>
                      </a:lnTo>
                      <a:lnTo>
                        <a:pt x="40" y="80"/>
                      </a:lnTo>
                      <a:lnTo>
                        <a:pt x="120" y="227"/>
                      </a:lnTo>
                      <a:lnTo>
                        <a:pt x="197" y="80"/>
                      </a:lnTo>
                      <a:close/>
                    </a:path>
                  </a:pathLst>
                </a:custGeom>
                <a:solidFill>
                  <a:srgbClr val="481B49"/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6" name="Freeform 301"/>
                <p:cNvSpPr>
                  <a:spLocks/>
                </p:cNvSpPr>
                <p:nvPr/>
              </p:nvSpPr>
              <p:spPr bwMode="auto">
                <a:xfrm>
                  <a:off x="6356351" y="7545388"/>
                  <a:ext cx="198438" cy="203200"/>
                </a:xfrm>
                <a:custGeom>
                  <a:avLst/>
                  <a:gdLst>
                    <a:gd name="T0" fmla="*/ 100 w 100"/>
                    <a:gd name="T1" fmla="*/ 17 h 104"/>
                    <a:gd name="T2" fmla="*/ 85 w 100"/>
                    <a:gd name="T3" fmla="*/ 0 h 104"/>
                    <a:gd name="T4" fmla="*/ 15 w 100"/>
                    <a:gd name="T5" fmla="*/ 0 h 104"/>
                    <a:gd name="T6" fmla="*/ 0 w 100"/>
                    <a:gd name="T7" fmla="*/ 17 h 104"/>
                    <a:gd name="T8" fmla="*/ 0 w 100"/>
                    <a:gd name="T9" fmla="*/ 75 h 104"/>
                    <a:gd name="T10" fmla="*/ 50 w 100"/>
                    <a:gd name="T11" fmla="*/ 104 h 104"/>
                    <a:gd name="T12" fmla="*/ 100 w 100"/>
                    <a:gd name="T13" fmla="*/ 75 h 104"/>
                    <a:gd name="T14" fmla="*/ 100 w 100"/>
                    <a:gd name="T15" fmla="*/ 1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00" h="104">
                      <a:moveTo>
                        <a:pt x="100" y="17"/>
                      </a:moveTo>
                      <a:cubicBezTo>
                        <a:pt x="96" y="10"/>
                        <a:pt x="91" y="4"/>
                        <a:pt x="85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9" y="4"/>
                        <a:pt x="4" y="10"/>
                        <a:pt x="0" y="17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10" y="92"/>
                        <a:pt x="29" y="104"/>
                        <a:pt x="50" y="104"/>
                      </a:cubicBezTo>
                      <a:cubicBezTo>
                        <a:pt x="71" y="104"/>
                        <a:pt x="90" y="92"/>
                        <a:pt x="100" y="75"/>
                      </a:cubicBezTo>
                      <a:lnTo>
                        <a:pt x="100" y="17"/>
                      </a:lnTo>
                      <a:close/>
                    </a:path>
                  </a:pathLst>
                </a:custGeom>
                <a:solidFill>
                  <a:srgbClr val="E0BB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7" name="Freeform 302"/>
                <p:cNvSpPr>
                  <a:spLocks/>
                </p:cNvSpPr>
                <p:nvPr/>
              </p:nvSpPr>
              <p:spPr bwMode="auto">
                <a:xfrm>
                  <a:off x="6356351" y="7499350"/>
                  <a:ext cx="198438" cy="166687"/>
                </a:xfrm>
                <a:custGeom>
                  <a:avLst/>
                  <a:gdLst>
                    <a:gd name="T0" fmla="*/ 100 w 100"/>
                    <a:gd name="T1" fmla="*/ 79 h 85"/>
                    <a:gd name="T2" fmla="*/ 50 w 100"/>
                    <a:gd name="T3" fmla="*/ 85 h 85"/>
                    <a:gd name="T4" fmla="*/ 0 w 100"/>
                    <a:gd name="T5" fmla="*/ 78 h 85"/>
                    <a:gd name="T6" fmla="*/ 0 w 100"/>
                    <a:gd name="T7" fmla="*/ 0 h 85"/>
                    <a:gd name="T8" fmla="*/ 100 w 100"/>
                    <a:gd name="T9" fmla="*/ 0 h 85"/>
                    <a:gd name="T10" fmla="*/ 100 w 100"/>
                    <a:gd name="T11" fmla="*/ 79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0" h="85">
                      <a:moveTo>
                        <a:pt x="100" y="79"/>
                      </a:moveTo>
                      <a:cubicBezTo>
                        <a:pt x="84" y="83"/>
                        <a:pt x="67" y="85"/>
                        <a:pt x="50" y="85"/>
                      </a:cubicBezTo>
                      <a:cubicBezTo>
                        <a:pt x="33" y="85"/>
                        <a:pt x="16" y="83"/>
                        <a:pt x="0" y="78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0" y="0"/>
                        <a:pt x="100" y="0"/>
                        <a:pt x="100" y="0"/>
                      </a:cubicBezTo>
                      <a:lnTo>
                        <a:pt x="100" y="79"/>
                      </a:lnTo>
                      <a:close/>
                    </a:path>
                  </a:pathLst>
                </a:custGeom>
                <a:solidFill>
                  <a:srgbClr val="C398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8" name="Rectangle 304"/>
                <p:cNvSpPr>
                  <a:spLocks noChangeArrowheads="1"/>
                </p:cNvSpPr>
                <p:nvPr/>
              </p:nvSpPr>
              <p:spPr bwMode="auto">
                <a:xfrm>
                  <a:off x="6108701" y="7964488"/>
                  <a:ext cx="114300" cy="33337"/>
                </a:xfrm>
                <a:prstGeom prst="rect">
                  <a:avLst/>
                </a:prstGeom>
                <a:solidFill>
                  <a:srgbClr val="C398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29" name="Freeform 310"/>
                <p:cNvSpPr>
                  <a:spLocks/>
                </p:cNvSpPr>
                <p:nvPr/>
              </p:nvSpPr>
              <p:spPr bwMode="auto">
                <a:xfrm>
                  <a:off x="6249988" y="8115300"/>
                  <a:ext cx="192088" cy="96837"/>
                </a:xfrm>
                <a:custGeom>
                  <a:avLst/>
                  <a:gdLst>
                    <a:gd name="T0" fmla="*/ 97 w 97"/>
                    <a:gd name="T1" fmla="*/ 49 h 49"/>
                    <a:gd name="T2" fmla="*/ 0 w 97"/>
                    <a:gd name="T3" fmla="*/ 49 h 49"/>
                    <a:gd name="T4" fmla="*/ 49 w 97"/>
                    <a:gd name="T5" fmla="*/ 0 h 49"/>
                    <a:gd name="T6" fmla="*/ 97 w 97"/>
                    <a:gd name="T7" fmla="*/ 4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7" h="49">
                      <a:moveTo>
                        <a:pt x="97" y="49"/>
                      </a:moveTo>
                      <a:cubicBezTo>
                        <a:pt x="0" y="49"/>
                        <a:pt x="0" y="49"/>
                        <a:pt x="0" y="49"/>
                      </a:cubicBezTo>
                      <a:cubicBezTo>
                        <a:pt x="0" y="22"/>
                        <a:pt x="22" y="0"/>
                        <a:pt x="49" y="0"/>
                      </a:cubicBezTo>
                      <a:cubicBezTo>
                        <a:pt x="75" y="0"/>
                        <a:pt x="97" y="22"/>
                        <a:pt x="97" y="49"/>
                      </a:cubicBezTo>
                      <a:close/>
                    </a:path>
                  </a:pathLst>
                </a:custGeom>
                <a:solidFill>
                  <a:srgbClr val="E0BB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30" name="Freeform 311"/>
                <p:cNvSpPr>
                  <a:spLocks/>
                </p:cNvSpPr>
                <p:nvPr/>
              </p:nvSpPr>
              <p:spPr bwMode="auto">
                <a:xfrm>
                  <a:off x="6275388" y="8147050"/>
                  <a:ext cx="219075" cy="111125"/>
                </a:xfrm>
                <a:custGeom>
                  <a:avLst/>
                  <a:gdLst>
                    <a:gd name="T0" fmla="*/ 59 w 138"/>
                    <a:gd name="T1" fmla="*/ 70 h 70"/>
                    <a:gd name="T2" fmla="*/ 0 w 138"/>
                    <a:gd name="T3" fmla="*/ 0 h 70"/>
                    <a:gd name="T4" fmla="*/ 138 w 138"/>
                    <a:gd name="T5" fmla="*/ 54 h 70"/>
                    <a:gd name="T6" fmla="*/ 59 w 138"/>
                    <a:gd name="T7" fmla="*/ 7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8" h="70">
                      <a:moveTo>
                        <a:pt x="59" y="70"/>
                      </a:moveTo>
                      <a:lnTo>
                        <a:pt x="0" y="0"/>
                      </a:lnTo>
                      <a:lnTo>
                        <a:pt x="138" y="54"/>
                      </a:lnTo>
                      <a:lnTo>
                        <a:pt x="59" y="70"/>
                      </a:lnTo>
                      <a:close/>
                    </a:path>
                  </a:pathLst>
                </a:custGeom>
                <a:solidFill>
                  <a:srgbClr val="C3986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31" name="Rectangle 315"/>
                <p:cNvSpPr>
                  <a:spLocks noChangeArrowheads="1"/>
                </p:cNvSpPr>
                <p:nvPr/>
              </p:nvSpPr>
              <p:spPr bwMode="auto">
                <a:xfrm>
                  <a:off x="6086476" y="7929563"/>
                  <a:ext cx="163513" cy="128587"/>
                </a:xfrm>
                <a:prstGeom prst="rect">
                  <a:avLst/>
                </a:prstGeom>
                <a:solidFill>
                  <a:srgbClr val="481B49"/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32" name="Rectangle 316"/>
                <p:cNvSpPr>
                  <a:spLocks noChangeArrowheads="1"/>
                </p:cNvSpPr>
                <p:nvPr/>
              </p:nvSpPr>
              <p:spPr bwMode="auto">
                <a:xfrm>
                  <a:off x="6669088" y="7942263"/>
                  <a:ext cx="153988" cy="115887"/>
                </a:xfrm>
                <a:prstGeom prst="rect">
                  <a:avLst/>
                </a:prstGeom>
                <a:solidFill>
                  <a:srgbClr val="481B49"/>
                </a:solidFill>
                <a:ln>
                  <a:noFill/>
                </a:ln>
              </p:spPr>
              <p:txBody>
                <a:bodyPr vert="horz" wrap="square" lIns="91403" tIns="45702" rIns="91403" bIns="45702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32319"/>
                  <a:endParaRPr lang="en-US" sz="1835">
                    <a:solidFill>
                      <a:srgbClr val="404040"/>
                    </a:solidFill>
                  </a:endParaRPr>
                </a:p>
              </p:txBody>
            </p:sp>
            <p:grpSp>
              <p:nvGrpSpPr>
                <p:cNvPr id="33" name="Group 32"/>
                <p:cNvGrpSpPr/>
                <p:nvPr/>
              </p:nvGrpSpPr>
              <p:grpSpPr>
                <a:xfrm>
                  <a:off x="6275388" y="7174900"/>
                  <a:ext cx="353529" cy="441132"/>
                  <a:chOff x="6770468" y="7164742"/>
                  <a:chExt cx="289365" cy="361068"/>
                </a:xfrm>
              </p:grpSpPr>
              <p:sp>
                <p:nvSpPr>
                  <p:cNvPr id="34" name="Freeform 392"/>
                  <p:cNvSpPr>
                    <a:spLocks/>
                  </p:cNvSpPr>
                  <p:nvPr/>
                </p:nvSpPr>
                <p:spPr bwMode="auto">
                  <a:xfrm flipH="1">
                    <a:off x="6770470" y="7164742"/>
                    <a:ext cx="286805" cy="240711"/>
                  </a:xfrm>
                  <a:custGeom>
                    <a:avLst/>
                    <a:gdLst>
                      <a:gd name="T0" fmla="*/ 8 w 80"/>
                      <a:gd name="T1" fmla="*/ 60 h 67"/>
                      <a:gd name="T2" fmla="*/ 8 w 80"/>
                      <a:gd name="T3" fmla="*/ 57 h 67"/>
                      <a:gd name="T4" fmla="*/ 8 w 80"/>
                      <a:gd name="T5" fmla="*/ 57 h 67"/>
                      <a:gd name="T6" fmla="*/ 8 w 80"/>
                      <a:gd name="T7" fmla="*/ 55 h 67"/>
                      <a:gd name="T8" fmla="*/ 8 w 80"/>
                      <a:gd name="T9" fmla="*/ 54 h 67"/>
                      <a:gd name="T10" fmla="*/ 8 w 80"/>
                      <a:gd name="T11" fmla="*/ 52 h 67"/>
                      <a:gd name="T12" fmla="*/ 8 w 80"/>
                      <a:gd name="T13" fmla="*/ 52 h 67"/>
                      <a:gd name="T14" fmla="*/ 9 w 80"/>
                      <a:gd name="T15" fmla="*/ 50 h 67"/>
                      <a:gd name="T16" fmla="*/ 9 w 80"/>
                      <a:gd name="T17" fmla="*/ 50 h 67"/>
                      <a:gd name="T18" fmla="*/ 10 w 80"/>
                      <a:gd name="T19" fmla="*/ 48 h 67"/>
                      <a:gd name="T20" fmla="*/ 10 w 80"/>
                      <a:gd name="T21" fmla="*/ 48 h 67"/>
                      <a:gd name="T22" fmla="*/ 12 w 80"/>
                      <a:gd name="T23" fmla="*/ 43 h 67"/>
                      <a:gd name="T24" fmla="*/ 33 w 80"/>
                      <a:gd name="T25" fmla="*/ 47 h 67"/>
                      <a:gd name="T26" fmla="*/ 52 w 80"/>
                      <a:gd name="T27" fmla="*/ 43 h 67"/>
                      <a:gd name="T28" fmla="*/ 63 w 80"/>
                      <a:gd name="T29" fmla="*/ 47 h 67"/>
                      <a:gd name="T30" fmla="*/ 68 w 80"/>
                      <a:gd name="T31" fmla="*/ 46 h 67"/>
                      <a:gd name="T32" fmla="*/ 68 w 80"/>
                      <a:gd name="T33" fmla="*/ 46 h 67"/>
                      <a:gd name="T34" fmla="*/ 68 w 80"/>
                      <a:gd name="T35" fmla="*/ 46 h 67"/>
                      <a:gd name="T36" fmla="*/ 69 w 80"/>
                      <a:gd name="T37" fmla="*/ 47 h 67"/>
                      <a:gd name="T38" fmla="*/ 69 w 80"/>
                      <a:gd name="T39" fmla="*/ 48 h 67"/>
                      <a:gd name="T40" fmla="*/ 70 w 80"/>
                      <a:gd name="T41" fmla="*/ 49 h 67"/>
                      <a:gd name="T42" fmla="*/ 70 w 80"/>
                      <a:gd name="T43" fmla="*/ 49 h 67"/>
                      <a:gd name="T44" fmla="*/ 70 w 80"/>
                      <a:gd name="T45" fmla="*/ 52 h 67"/>
                      <a:gd name="T46" fmla="*/ 71 w 80"/>
                      <a:gd name="T47" fmla="*/ 52 h 67"/>
                      <a:gd name="T48" fmla="*/ 71 w 80"/>
                      <a:gd name="T49" fmla="*/ 53 h 67"/>
                      <a:gd name="T50" fmla="*/ 71 w 80"/>
                      <a:gd name="T51" fmla="*/ 54 h 67"/>
                      <a:gd name="T52" fmla="*/ 71 w 80"/>
                      <a:gd name="T53" fmla="*/ 55 h 67"/>
                      <a:gd name="T54" fmla="*/ 71 w 80"/>
                      <a:gd name="T55" fmla="*/ 57 h 67"/>
                      <a:gd name="T56" fmla="*/ 71 w 80"/>
                      <a:gd name="T57" fmla="*/ 57 h 67"/>
                      <a:gd name="T58" fmla="*/ 71 w 80"/>
                      <a:gd name="T59" fmla="*/ 60 h 67"/>
                      <a:gd name="T60" fmla="*/ 71 w 80"/>
                      <a:gd name="T61" fmla="*/ 67 h 67"/>
                      <a:gd name="T62" fmla="*/ 73 w 80"/>
                      <a:gd name="T63" fmla="*/ 67 h 67"/>
                      <a:gd name="T64" fmla="*/ 80 w 80"/>
                      <a:gd name="T65" fmla="*/ 43 h 67"/>
                      <a:gd name="T66" fmla="*/ 58 w 80"/>
                      <a:gd name="T67" fmla="*/ 10 h 67"/>
                      <a:gd name="T68" fmla="*/ 58 w 80"/>
                      <a:gd name="T69" fmla="*/ 10 h 67"/>
                      <a:gd name="T70" fmla="*/ 34 w 80"/>
                      <a:gd name="T71" fmla="*/ 0 h 67"/>
                      <a:gd name="T72" fmla="*/ 0 w 80"/>
                      <a:gd name="T73" fmla="*/ 41 h 67"/>
                      <a:gd name="T74" fmla="*/ 7 w 80"/>
                      <a:gd name="T75" fmla="*/ 67 h 67"/>
                      <a:gd name="T76" fmla="*/ 8 w 80"/>
                      <a:gd name="T77" fmla="*/ 67 h 67"/>
                      <a:gd name="T78" fmla="*/ 8 w 80"/>
                      <a:gd name="T79" fmla="*/ 60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80" h="67">
                        <a:moveTo>
                          <a:pt x="8" y="60"/>
                        </a:moveTo>
                        <a:cubicBezTo>
                          <a:pt x="8" y="59"/>
                          <a:pt x="8" y="58"/>
                          <a:pt x="8" y="57"/>
                        </a:cubicBezTo>
                        <a:cubicBezTo>
                          <a:pt x="8" y="57"/>
                          <a:pt x="8" y="57"/>
                          <a:pt x="8" y="57"/>
                        </a:cubicBezTo>
                        <a:cubicBezTo>
                          <a:pt x="8" y="56"/>
                          <a:pt x="8" y="55"/>
                          <a:pt x="8" y="55"/>
                        </a:cubicBezTo>
                        <a:cubicBezTo>
                          <a:pt x="8" y="55"/>
                          <a:pt x="8" y="54"/>
                          <a:pt x="8" y="54"/>
                        </a:cubicBezTo>
                        <a:cubicBezTo>
                          <a:pt x="8" y="54"/>
                          <a:pt x="8" y="53"/>
                          <a:pt x="8" y="52"/>
                        </a:cubicBezTo>
                        <a:cubicBezTo>
                          <a:pt x="8" y="52"/>
                          <a:pt x="8" y="52"/>
                          <a:pt x="8" y="52"/>
                        </a:cubicBezTo>
                        <a:cubicBezTo>
                          <a:pt x="8" y="51"/>
                          <a:pt x="9" y="51"/>
                          <a:pt x="9" y="50"/>
                        </a:cubicBezTo>
                        <a:cubicBezTo>
                          <a:pt x="9" y="50"/>
                          <a:pt x="9" y="50"/>
                          <a:pt x="9" y="50"/>
                        </a:cubicBezTo>
                        <a:cubicBezTo>
                          <a:pt x="9" y="49"/>
                          <a:pt x="9" y="49"/>
                          <a:pt x="10" y="48"/>
                        </a:cubicBezTo>
                        <a:cubicBezTo>
                          <a:pt x="10" y="48"/>
                          <a:pt x="10" y="48"/>
                          <a:pt x="10" y="48"/>
                        </a:cubicBezTo>
                        <a:cubicBezTo>
                          <a:pt x="10" y="46"/>
                          <a:pt x="11" y="44"/>
                          <a:pt x="12" y="43"/>
                        </a:cubicBezTo>
                        <a:cubicBezTo>
                          <a:pt x="17" y="45"/>
                          <a:pt x="24" y="47"/>
                          <a:pt x="33" y="47"/>
                        </a:cubicBezTo>
                        <a:cubicBezTo>
                          <a:pt x="40" y="47"/>
                          <a:pt x="47" y="45"/>
                          <a:pt x="52" y="43"/>
                        </a:cubicBezTo>
                        <a:cubicBezTo>
                          <a:pt x="54" y="45"/>
                          <a:pt x="58" y="47"/>
                          <a:pt x="63" y="47"/>
                        </a:cubicBezTo>
                        <a:cubicBezTo>
                          <a:pt x="65" y="47"/>
                          <a:pt x="67" y="47"/>
                          <a:pt x="68" y="46"/>
                        </a:cubicBezTo>
                        <a:cubicBezTo>
                          <a:pt x="68" y="46"/>
                          <a:pt x="68" y="46"/>
                          <a:pt x="68" y="46"/>
                        </a:cubicBezTo>
                        <a:cubicBezTo>
                          <a:pt x="68" y="46"/>
                          <a:pt x="68" y="46"/>
                          <a:pt x="68" y="46"/>
                        </a:cubicBezTo>
                        <a:cubicBezTo>
                          <a:pt x="69" y="46"/>
                          <a:pt x="69" y="47"/>
                          <a:pt x="69" y="47"/>
                        </a:cubicBezTo>
                        <a:cubicBezTo>
                          <a:pt x="69" y="47"/>
                          <a:pt x="69" y="47"/>
                          <a:pt x="69" y="48"/>
                        </a:cubicBezTo>
                        <a:cubicBezTo>
                          <a:pt x="69" y="48"/>
                          <a:pt x="69" y="48"/>
                          <a:pt x="70" y="49"/>
                        </a:cubicBezTo>
                        <a:cubicBezTo>
                          <a:pt x="70" y="49"/>
                          <a:pt x="70" y="49"/>
                          <a:pt x="70" y="49"/>
                        </a:cubicBezTo>
                        <a:cubicBezTo>
                          <a:pt x="70" y="50"/>
                          <a:pt x="70" y="51"/>
                          <a:pt x="70" y="52"/>
                        </a:cubicBezTo>
                        <a:cubicBezTo>
                          <a:pt x="70" y="52"/>
                          <a:pt x="70" y="52"/>
                          <a:pt x="71" y="52"/>
                        </a:cubicBezTo>
                        <a:cubicBezTo>
                          <a:pt x="71" y="53"/>
                          <a:pt x="71" y="53"/>
                          <a:pt x="71" y="53"/>
                        </a:cubicBezTo>
                        <a:cubicBezTo>
                          <a:pt x="71" y="54"/>
                          <a:pt x="71" y="54"/>
                          <a:pt x="71" y="54"/>
                        </a:cubicBezTo>
                        <a:cubicBezTo>
                          <a:pt x="71" y="55"/>
                          <a:pt x="71" y="55"/>
                          <a:pt x="71" y="55"/>
                        </a:cubicBezTo>
                        <a:cubicBezTo>
                          <a:pt x="71" y="56"/>
                          <a:pt x="71" y="56"/>
                          <a:pt x="71" y="57"/>
                        </a:cubicBezTo>
                        <a:cubicBezTo>
                          <a:pt x="71" y="57"/>
                          <a:pt x="71" y="57"/>
                          <a:pt x="71" y="57"/>
                        </a:cubicBezTo>
                        <a:cubicBezTo>
                          <a:pt x="71" y="58"/>
                          <a:pt x="71" y="59"/>
                          <a:pt x="71" y="60"/>
                        </a:cubicBezTo>
                        <a:cubicBezTo>
                          <a:pt x="71" y="67"/>
                          <a:pt x="71" y="67"/>
                          <a:pt x="71" y="67"/>
                        </a:cubicBezTo>
                        <a:cubicBezTo>
                          <a:pt x="72" y="67"/>
                          <a:pt x="73" y="67"/>
                          <a:pt x="73" y="67"/>
                        </a:cubicBezTo>
                        <a:cubicBezTo>
                          <a:pt x="78" y="61"/>
                          <a:pt x="80" y="52"/>
                          <a:pt x="80" y="43"/>
                        </a:cubicBezTo>
                        <a:cubicBezTo>
                          <a:pt x="80" y="25"/>
                          <a:pt x="70" y="10"/>
                          <a:pt x="58" y="10"/>
                        </a:cubicBezTo>
                        <a:cubicBezTo>
                          <a:pt x="58" y="10"/>
                          <a:pt x="58" y="10"/>
                          <a:pt x="58" y="10"/>
                        </a:cubicBezTo>
                        <a:cubicBezTo>
                          <a:pt x="52" y="2"/>
                          <a:pt x="43" y="0"/>
                          <a:pt x="34" y="0"/>
                        </a:cubicBezTo>
                        <a:cubicBezTo>
                          <a:pt x="15" y="0"/>
                          <a:pt x="0" y="17"/>
                          <a:pt x="0" y="41"/>
                        </a:cubicBezTo>
                        <a:cubicBezTo>
                          <a:pt x="0" y="50"/>
                          <a:pt x="2" y="59"/>
                          <a:pt x="7" y="67"/>
                        </a:cubicBezTo>
                        <a:cubicBezTo>
                          <a:pt x="7" y="67"/>
                          <a:pt x="7" y="67"/>
                          <a:pt x="8" y="67"/>
                        </a:cubicBezTo>
                        <a:lnTo>
                          <a:pt x="8" y="60"/>
                        </a:lnTo>
                        <a:close/>
                      </a:path>
                    </a:pathLst>
                  </a:custGeom>
                  <a:solidFill>
                    <a:srgbClr val="634E37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35" name="Freeform 404"/>
                  <p:cNvSpPr>
                    <a:spLocks/>
                  </p:cNvSpPr>
                  <p:nvPr/>
                </p:nvSpPr>
                <p:spPr bwMode="auto">
                  <a:xfrm flipH="1">
                    <a:off x="6793516" y="7297901"/>
                    <a:ext cx="0" cy="2562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36" name="Freeform 405"/>
                  <p:cNvSpPr>
                    <a:spLocks/>
                  </p:cNvSpPr>
                  <p:nvPr/>
                </p:nvSpPr>
                <p:spPr bwMode="auto">
                  <a:xfrm flipH="1">
                    <a:off x="6793516" y="729277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37" name="Freeform 406"/>
                  <p:cNvSpPr>
                    <a:spLocks/>
                  </p:cNvSpPr>
                  <p:nvPr/>
                </p:nvSpPr>
                <p:spPr bwMode="auto">
                  <a:xfrm flipH="1">
                    <a:off x="6801199" y="728253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38" name="Freeform 407"/>
                  <p:cNvSpPr>
                    <a:spLocks/>
                  </p:cNvSpPr>
                  <p:nvPr/>
                </p:nvSpPr>
                <p:spPr bwMode="auto">
                  <a:xfrm flipH="1">
                    <a:off x="6798637" y="728765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39" name="Freeform 408"/>
                  <p:cNvSpPr>
                    <a:spLocks/>
                  </p:cNvSpPr>
                  <p:nvPr/>
                </p:nvSpPr>
                <p:spPr bwMode="auto">
                  <a:xfrm flipH="1">
                    <a:off x="7031666" y="728253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40" name="Freeform 409"/>
                  <p:cNvSpPr>
                    <a:spLocks/>
                  </p:cNvSpPr>
                  <p:nvPr/>
                </p:nvSpPr>
                <p:spPr bwMode="auto">
                  <a:xfrm flipH="1">
                    <a:off x="6790956" y="7300463"/>
                    <a:ext cx="0" cy="512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41" name="Freeform 410"/>
                  <p:cNvSpPr>
                    <a:spLocks/>
                  </p:cNvSpPr>
                  <p:nvPr/>
                </p:nvSpPr>
                <p:spPr bwMode="auto">
                  <a:xfrm flipH="1">
                    <a:off x="6790956" y="7308144"/>
                    <a:ext cx="0" cy="7683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42" name="Freeform 411"/>
                  <p:cNvSpPr>
                    <a:spLocks/>
                  </p:cNvSpPr>
                  <p:nvPr/>
                </p:nvSpPr>
                <p:spPr bwMode="auto">
                  <a:xfrm flipH="1">
                    <a:off x="6801199" y="727997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43" name="Freeform 412"/>
                  <p:cNvSpPr>
                    <a:spLocks/>
                  </p:cNvSpPr>
                  <p:nvPr/>
                </p:nvSpPr>
                <p:spPr bwMode="auto">
                  <a:xfrm flipH="1">
                    <a:off x="7039348" y="7305584"/>
                    <a:ext cx="0" cy="2562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44" name="Freeform 413"/>
                  <p:cNvSpPr>
                    <a:spLocks/>
                  </p:cNvSpPr>
                  <p:nvPr/>
                </p:nvSpPr>
                <p:spPr bwMode="auto">
                  <a:xfrm flipH="1">
                    <a:off x="7034227" y="729277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45" name="Freeform 414"/>
                  <p:cNvSpPr>
                    <a:spLocks/>
                  </p:cNvSpPr>
                  <p:nvPr/>
                </p:nvSpPr>
                <p:spPr bwMode="auto">
                  <a:xfrm flipH="1">
                    <a:off x="7034227" y="729022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46" name="Freeform 415"/>
                  <p:cNvSpPr>
                    <a:spLocks/>
                  </p:cNvSpPr>
                  <p:nvPr/>
                </p:nvSpPr>
                <p:spPr bwMode="auto">
                  <a:xfrm flipH="1">
                    <a:off x="7039348" y="730046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D6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  <p:sp>
                <p:nvSpPr>
                  <p:cNvPr id="47" name="Freeform 416"/>
                  <p:cNvSpPr>
                    <a:spLocks/>
                  </p:cNvSpPr>
                  <p:nvPr/>
                </p:nvSpPr>
                <p:spPr bwMode="auto">
                  <a:xfrm flipH="1">
                    <a:off x="6770468" y="7269734"/>
                    <a:ext cx="289365" cy="256076"/>
                  </a:xfrm>
                  <a:custGeom>
                    <a:avLst/>
                    <a:gdLst>
                      <a:gd name="T0" fmla="*/ 77 w 81"/>
                      <a:gd name="T1" fmla="*/ 18 h 72"/>
                      <a:gd name="T2" fmla="*/ 75 w 81"/>
                      <a:gd name="T3" fmla="*/ 17 h 72"/>
                      <a:gd name="T4" fmla="*/ 75 w 81"/>
                      <a:gd name="T5" fmla="*/ 13 h 72"/>
                      <a:gd name="T6" fmla="*/ 75 w 81"/>
                      <a:gd name="T7" fmla="*/ 11 h 72"/>
                      <a:gd name="T8" fmla="*/ 75 w 81"/>
                      <a:gd name="T9" fmla="*/ 10 h 72"/>
                      <a:gd name="T10" fmla="*/ 75 w 81"/>
                      <a:gd name="T11" fmla="*/ 9 h 72"/>
                      <a:gd name="T12" fmla="*/ 74 w 81"/>
                      <a:gd name="T13" fmla="*/ 9 h 72"/>
                      <a:gd name="T14" fmla="*/ 74 w 81"/>
                      <a:gd name="T15" fmla="*/ 8 h 72"/>
                      <a:gd name="T16" fmla="*/ 74 w 81"/>
                      <a:gd name="T17" fmla="*/ 7 h 72"/>
                      <a:gd name="T18" fmla="*/ 74 w 81"/>
                      <a:gd name="T19" fmla="*/ 7 h 72"/>
                      <a:gd name="T20" fmla="*/ 73 w 81"/>
                      <a:gd name="T21" fmla="*/ 5 h 72"/>
                      <a:gd name="T22" fmla="*/ 73 w 81"/>
                      <a:gd name="T23" fmla="*/ 5 h 72"/>
                      <a:gd name="T24" fmla="*/ 72 w 81"/>
                      <a:gd name="T25" fmla="*/ 4 h 72"/>
                      <a:gd name="T26" fmla="*/ 72 w 81"/>
                      <a:gd name="T27" fmla="*/ 4 h 72"/>
                      <a:gd name="T28" fmla="*/ 72 w 81"/>
                      <a:gd name="T29" fmla="*/ 3 h 72"/>
                      <a:gd name="T30" fmla="*/ 72 w 81"/>
                      <a:gd name="T31" fmla="*/ 3 h 72"/>
                      <a:gd name="T32" fmla="*/ 65 w 81"/>
                      <a:gd name="T33" fmla="*/ 4 h 72"/>
                      <a:gd name="T34" fmla="*/ 54 w 81"/>
                      <a:gd name="T35" fmla="*/ 1 h 72"/>
                      <a:gd name="T36" fmla="*/ 33 w 81"/>
                      <a:gd name="T37" fmla="*/ 4 h 72"/>
                      <a:gd name="T38" fmla="*/ 11 w 81"/>
                      <a:gd name="T39" fmla="*/ 0 h 72"/>
                      <a:gd name="T40" fmla="*/ 8 w 81"/>
                      <a:gd name="T41" fmla="*/ 4 h 72"/>
                      <a:gd name="T42" fmla="*/ 8 w 81"/>
                      <a:gd name="T43" fmla="*/ 4 h 72"/>
                      <a:gd name="T44" fmla="*/ 7 w 81"/>
                      <a:gd name="T45" fmla="*/ 6 h 72"/>
                      <a:gd name="T46" fmla="*/ 7 w 81"/>
                      <a:gd name="T47" fmla="*/ 6 h 72"/>
                      <a:gd name="T48" fmla="*/ 7 w 81"/>
                      <a:gd name="T49" fmla="*/ 7 h 72"/>
                      <a:gd name="T50" fmla="*/ 7 w 81"/>
                      <a:gd name="T51" fmla="*/ 7 h 72"/>
                      <a:gd name="T52" fmla="*/ 6 w 81"/>
                      <a:gd name="T53" fmla="*/ 9 h 72"/>
                      <a:gd name="T54" fmla="*/ 6 w 81"/>
                      <a:gd name="T55" fmla="*/ 9 h 72"/>
                      <a:gd name="T56" fmla="*/ 6 w 81"/>
                      <a:gd name="T57" fmla="*/ 10 h 72"/>
                      <a:gd name="T58" fmla="*/ 6 w 81"/>
                      <a:gd name="T59" fmla="*/ 11 h 72"/>
                      <a:gd name="T60" fmla="*/ 6 w 81"/>
                      <a:gd name="T61" fmla="*/ 13 h 72"/>
                      <a:gd name="T62" fmla="*/ 6 w 81"/>
                      <a:gd name="T63" fmla="*/ 17 h 72"/>
                      <a:gd name="T64" fmla="*/ 5 w 81"/>
                      <a:gd name="T65" fmla="*/ 18 h 72"/>
                      <a:gd name="T66" fmla="*/ 0 w 81"/>
                      <a:gd name="T67" fmla="*/ 23 h 72"/>
                      <a:gd name="T68" fmla="*/ 0 w 81"/>
                      <a:gd name="T69" fmla="*/ 36 h 72"/>
                      <a:gd name="T70" fmla="*/ 6 w 81"/>
                      <a:gd name="T71" fmla="*/ 42 h 72"/>
                      <a:gd name="T72" fmla="*/ 6 w 81"/>
                      <a:gd name="T73" fmla="*/ 56 h 72"/>
                      <a:gd name="T74" fmla="*/ 23 w 81"/>
                      <a:gd name="T75" fmla="*/ 72 h 72"/>
                      <a:gd name="T76" fmla="*/ 58 w 81"/>
                      <a:gd name="T77" fmla="*/ 72 h 72"/>
                      <a:gd name="T78" fmla="*/ 75 w 81"/>
                      <a:gd name="T79" fmla="*/ 56 h 72"/>
                      <a:gd name="T80" fmla="*/ 75 w 81"/>
                      <a:gd name="T81" fmla="*/ 42 h 72"/>
                      <a:gd name="T82" fmla="*/ 81 w 81"/>
                      <a:gd name="T83" fmla="*/ 36 h 72"/>
                      <a:gd name="T84" fmla="*/ 81 w 81"/>
                      <a:gd name="T85" fmla="*/ 23 h 72"/>
                      <a:gd name="T86" fmla="*/ 77 w 81"/>
                      <a:gd name="T87" fmla="*/ 18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81" h="72">
                        <a:moveTo>
                          <a:pt x="77" y="18"/>
                        </a:moveTo>
                        <a:cubicBezTo>
                          <a:pt x="76" y="18"/>
                          <a:pt x="76" y="17"/>
                          <a:pt x="75" y="17"/>
                        </a:cubicBezTo>
                        <a:cubicBezTo>
                          <a:pt x="75" y="13"/>
                          <a:pt x="75" y="13"/>
                          <a:pt x="75" y="13"/>
                        </a:cubicBezTo>
                        <a:cubicBezTo>
                          <a:pt x="75" y="12"/>
                          <a:pt x="75" y="11"/>
                          <a:pt x="75" y="11"/>
                        </a:cubicBezTo>
                        <a:cubicBezTo>
                          <a:pt x="75" y="11"/>
                          <a:pt x="75" y="11"/>
                          <a:pt x="75" y="10"/>
                        </a:cubicBezTo>
                        <a:cubicBezTo>
                          <a:pt x="75" y="10"/>
                          <a:pt x="75" y="10"/>
                          <a:pt x="75" y="9"/>
                        </a:cubicBezTo>
                        <a:cubicBezTo>
                          <a:pt x="74" y="9"/>
                          <a:pt x="74" y="9"/>
                          <a:pt x="74" y="9"/>
                        </a:cubicBezTo>
                        <a:cubicBezTo>
                          <a:pt x="74" y="9"/>
                          <a:pt x="74" y="8"/>
                          <a:pt x="74" y="8"/>
                        </a:cubicBezTo>
                        <a:cubicBezTo>
                          <a:pt x="74" y="8"/>
                          <a:pt x="74" y="8"/>
                          <a:pt x="74" y="7"/>
                        </a:cubicBezTo>
                        <a:cubicBezTo>
                          <a:pt x="74" y="7"/>
                          <a:pt x="74" y="7"/>
                          <a:pt x="74" y="7"/>
                        </a:cubicBezTo>
                        <a:cubicBezTo>
                          <a:pt x="74" y="6"/>
                          <a:pt x="73" y="6"/>
                          <a:pt x="73" y="5"/>
                        </a:cubicBezTo>
                        <a:cubicBezTo>
                          <a:pt x="73" y="5"/>
                          <a:pt x="73" y="5"/>
                          <a:pt x="73" y="5"/>
                        </a:cubicBezTo>
                        <a:cubicBezTo>
                          <a:pt x="73" y="5"/>
                          <a:pt x="73" y="4"/>
                          <a:pt x="72" y="4"/>
                        </a:cubicBezTo>
                        <a:cubicBezTo>
                          <a:pt x="72" y="4"/>
                          <a:pt x="72" y="4"/>
                          <a:pt x="72" y="4"/>
                        </a:cubicBezTo>
                        <a:cubicBezTo>
                          <a:pt x="72" y="3"/>
                          <a:pt x="72" y="3"/>
                          <a:pt x="72" y="3"/>
                        </a:cubicBezTo>
                        <a:cubicBezTo>
                          <a:pt x="72" y="3"/>
                          <a:pt x="72" y="3"/>
                          <a:pt x="72" y="3"/>
                        </a:cubicBezTo>
                        <a:cubicBezTo>
                          <a:pt x="70" y="3"/>
                          <a:pt x="68" y="4"/>
                          <a:pt x="65" y="4"/>
                        </a:cubicBezTo>
                        <a:cubicBezTo>
                          <a:pt x="61" y="4"/>
                          <a:pt x="56" y="2"/>
                          <a:pt x="54" y="1"/>
                        </a:cubicBezTo>
                        <a:cubicBezTo>
                          <a:pt x="49" y="2"/>
                          <a:pt x="41" y="4"/>
                          <a:pt x="33" y="4"/>
                        </a:cubicBezTo>
                        <a:cubicBezTo>
                          <a:pt x="24" y="4"/>
                          <a:pt x="16" y="2"/>
                          <a:pt x="11" y="0"/>
                        </a:cubicBezTo>
                        <a:cubicBezTo>
                          <a:pt x="10" y="2"/>
                          <a:pt x="9" y="3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5"/>
                          <a:pt x="8" y="5"/>
                          <a:pt x="7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7" y="6"/>
                          <a:pt x="7" y="7"/>
                          <a:pt x="7" y="7"/>
                        </a:cubicBezTo>
                        <a:cubicBezTo>
                          <a:pt x="7" y="7"/>
                          <a:pt x="7" y="7"/>
                          <a:pt x="7" y="7"/>
                        </a:cubicBezTo>
                        <a:cubicBezTo>
                          <a:pt x="7" y="8"/>
                          <a:pt x="6" y="8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10"/>
                          <a:pt x="6" y="10"/>
                        </a:cubicBezTo>
                        <a:cubicBezTo>
                          <a:pt x="6" y="11"/>
                          <a:pt x="6" y="11"/>
                          <a:pt x="6" y="11"/>
                        </a:cubicBezTo>
                        <a:cubicBezTo>
                          <a:pt x="6" y="11"/>
                          <a:pt x="6" y="12"/>
                          <a:pt x="6" y="13"/>
                        </a:cubicBezTo>
                        <a:cubicBezTo>
                          <a:pt x="6" y="17"/>
                          <a:pt x="6" y="17"/>
                          <a:pt x="6" y="17"/>
                        </a:cubicBezTo>
                        <a:cubicBezTo>
                          <a:pt x="6" y="17"/>
                          <a:pt x="5" y="17"/>
                          <a:pt x="5" y="18"/>
                        </a:cubicBezTo>
                        <a:cubicBezTo>
                          <a:pt x="2" y="18"/>
                          <a:pt x="0" y="20"/>
                          <a:pt x="0" y="23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39"/>
                          <a:pt x="3" y="42"/>
                          <a:pt x="6" y="42"/>
                        </a:cubicBezTo>
                        <a:cubicBezTo>
                          <a:pt x="6" y="56"/>
                          <a:pt x="6" y="56"/>
                          <a:pt x="6" y="56"/>
                        </a:cubicBezTo>
                        <a:cubicBezTo>
                          <a:pt x="6" y="65"/>
                          <a:pt x="13" y="72"/>
                          <a:pt x="23" y="72"/>
                        </a:cubicBezTo>
                        <a:cubicBezTo>
                          <a:pt x="58" y="72"/>
                          <a:pt x="58" y="72"/>
                          <a:pt x="58" y="72"/>
                        </a:cubicBezTo>
                        <a:cubicBezTo>
                          <a:pt x="67" y="72"/>
                          <a:pt x="75" y="65"/>
                          <a:pt x="75" y="56"/>
                        </a:cubicBezTo>
                        <a:cubicBezTo>
                          <a:pt x="75" y="42"/>
                          <a:pt x="75" y="42"/>
                          <a:pt x="75" y="42"/>
                        </a:cubicBezTo>
                        <a:cubicBezTo>
                          <a:pt x="78" y="42"/>
                          <a:pt x="81" y="39"/>
                          <a:pt x="81" y="36"/>
                        </a:cubicBezTo>
                        <a:cubicBezTo>
                          <a:pt x="81" y="23"/>
                          <a:pt x="81" y="23"/>
                          <a:pt x="81" y="23"/>
                        </a:cubicBezTo>
                        <a:cubicBezTo>
                          <a:pt x="81" y="21"/>
                          <a:pt x="79" y="19"/>
                          <a:pt x="77" y="18"/>
                        </a:cubicBezTo>
                        <a:close/>
                      </a:path>
                    </a:pathLst>
                  </a:custGeom>
                  <a:solidFill>
                    <a:srgbClr val="E0BB8D"/>
                  </a:solidFill>
                  <a:ln>
                    <a:noFill/>
                  </a:ln>
                </p:spPr>
                <p:txBody>
                  <a:bodyPr vert="horz" wrap="square" lIns="91403" tIns="45702" rIns="91403" bIns="45702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2319"/>
                    <a:endParaRPr lang="en-US" sz="1835">
                      <a:solidFill>
                        <a:srgbClr val="404040"/>
                      </a:solidFill>
                    </a:endParaRPr>
                  </a:p>
                </p:txBody>
              </p:sp>
            </p:grpSp>
          </p:grpSp>
          <p:sp>
            <p:nvSpPr>
              <p:cNvPr id="17" name="Freeform 399"/>
              <p:cNvSpPr>
                <a:spLocks/>
              </p:cNvSpPr>
              <p:nvPr/>
            </p:nvSpPr>
            <p:spPr bwMode="auto">
              <a:xfrm flipH="1">
                <a:off x="8554049" y="6763980"/>
                <a:ext cx="181814" cy="94749"/>
              </a:xfrm>
              <a:custGeom>
                <a:avLst/>
                <a:gdLst>
                  <a:gd name="T0" fmla="*/ 26 w 51"/>
                  <a:gd name="T1" fmla="*/ 0 h 26"/>
                  <a:gd name="T2" fmla="*/ 0 w 51"/>
                  <a:gd name="T3" fmla="*/ 26 h 26"/>
                  <a:gd name="T4" fmla="*/ 51 w 51"/>
                  <a:gd name="T5" fmla="*/ 26 h 26"/>
                  <a:gd name="T6" fmla="*/ 26 w 51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6">
                    <a:moveTo>
                      <a:pt x="26" y="0"/>
                    </a:moveTo>
                    <a:cubicBezTo>
                      <a:pt x="11" y="0"/>
                      <a:pt x="0" y="12"/>
                      <a:pt x="0" y="2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12"/>
                      <a:pt x="40" y="0"/>
                      <a:pt x="26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  <p:sp>
            <p:nvSpPr>
              <p:cNvPr id="18" name="Freeform 400"/>
              <p:cNvSpPr>
                <a:spLocks/>
              </p:cNvSpPr>
              <p:nvPr/>
            </p:nvSpPr>
            <p:spPr bwMode="auto">
              <a:xfrm flipH="1">
                <a:off x="8328703" y="6763980"/>
                <a:ext cx="181814" cy="94749"/>
              </a:xfrm>
              <a:custGeom>
                <a:avLst/>
                <a:gdLst>
                  <a:gd name="T0" fmla="*/ 25 w 51"/>
                  <a:gd name="T1" fmla="*/ 0 h 26"/>
                  <a:gd name="T2" fmla="*/ 0 w 51"/>
                  <a:gd name="T3" fmla="*/ 26 h 26"/>
                  <a:gd name="T4" fmla="*/ 51 w 51"/>
                  <a:gd name="T5" fmla="*/ 26 h 26"/>
                  <a:gd name="T6" fmla="*/ 25 w 51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26">
                    <a:moveTo>
                      <a:pt x="25" y="0"/>
                    </a:moveTo>
                    <a:cubicBezTo>
                      <a:pt x="11" y="0"/>
                      <a:pt x="0" y="12"/>
                      <a:pt x="0" y="2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12"/>
                      <a:pt x="39" y="0"/>
                      <a:pt x="25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03" tIns="45702" rIns="91403" bIns="45702" numCol="1" anchor="t" anchorCtr="0" compatLnSpc="1">
                <a:prstTxWarp prst="textNoShape">
                  <a:avLst/>
                </a:prstTxWarp>
              </a:bodyPr>
              <a:lstStyle/>
              <a:p>
                <a:pPr defTabSz="932319"/>
                <a:endParaRPr lang="en-US" sz="1835">
                  <a:solidFill>
                    <a:srgbClr val="404040"/>
                  </a:solidFill>
                </a:endParaRPr>
              </a:p>
            </p:txBody>
          </p:sp>
        </p:grpSp>
      </p:grpSp>
      <p:sp>
        <p:nvSpPr>
          <p:cNvPr id="175" name="Title 1">
            <a:extLst>
              <a:ext uri="{FF2B5EF4-FFF2-40B4-BE49-F238E27FC236}">
                <a16:creationId xmlns:a16="http://schemas.microsoft.com/office/drawing/2014/main" id="{0F81D248-2CBF-84BC-A367-A6EB1322F6BB}"/>
              </a:ext>
            </a:extLst>
          </p:cNvPr>
          <p:cNvSpPr txBox="1">
            <a:spLocks/>
          </p:cNvSpPr>
          <p:nvPr/>
        </p:nvSpPr>
        <p:spPr>
          <a:xfrm>
            <a:off x="508216" y="2655883"/>
            <a:ext cx="10917614" cy="1828786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0" baseline="0">
                <a:ln w="3175">
                  <a:noFill/>
                </a:ln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5400" dirty="0"/>
              <a:t>Using </a:t>
            </a:r>
            <a:r>
              <a:rPr lang="en-US" sz="5400" dirty="0" err="1"/>
              <a:t>Sessionize</a:t>
            </a:r>
            <a:r>
              <a:rPr lang="en-US" sz="5400" dirty="0"/>
              <a:t> Connector with Power Automate and Power Apps</a:t>
            </a:r>
          </a:p>
        </p:txBody>
      </p: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6D360FCB-CF94-47E9-8487-08E86320B5A4}"/>
              </a:ext>
            </a:extLst>
          </p:cNvPr>
          <p:cNvCxnSpPr>
            <a:cxnSpLocks/>
          </p:cNvCxnSpPr>
          <p:nvPr/>
        </p:nvCxnSpPr>
        <p:spPr>
          <a:xfrm>
            <a:off x="661049" y="2125794"/>
            <a:ext cx="2084865" cy="0"/>
          </a:xfrm>
          <a:prstGeom prst="line">
            <a:avLst/>
          </a:prstGeom>
          <a:ln w="41275">
            <a:solidFill>
              <a:srgbClr val="2BACB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646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D2682CB-014C-4F07-994B-1264FC399742}"/>
              </a:ext>
            </a:extLst>
          </p:cNvPr>
          <p:cNvGrpSpPr/>
          <p:nvPr/>
        </p:nvGrpSpPr>
        <p:grpSpPr>
          <a:xfrm>
            <a:off x="0" y="680265"/>
            <a:ext cx="5500998" cy="1178207"/>
            <a:chOff x="631095" y="880865"/>
            <a:chExt cx="5500998" cy="1178207"/>
          </a:xfrm>
        </p:grpSpPr>
        <p:sp>
          <p:nvSpPr>
            <p:cNvPr id="4" name="Rectangle 3"/>
            <p:cNvSpPr/>
            <p:nvPr/>
          </p:nvSpPr>
          <p:spPr>
            <a:xfrm>
              <a:off x="631095" y="880865"/>
              <a:ext cx="5500998" cy="1081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>
                <a:lnSpc>
                  <a:spcPct val="120000"/>
                </a:lnSpc>
              </a:pPr>
              <a:r>
                <a:rPr lang="en-US" sz="6000" dirty="0">
                  <a:solidFill>
                    <a:srgbClr val="1A8387"/>
                  </a:solidFill>
                  <a:latin typeface="Proxima Nova Semibold" panose="02000506030000020004" pitchFamily="50" charset="0"/>
                  <a:ea typeface="Proxima Nova" charset="0"/>
                  <a:cs typeface="Proxima Nova" charset="0"/>
                </a:rPr>
                <a:t>THANK YOU</a:t>
              </a:r>
            </a:p>
          </p:txBody>
        </p:sp>
        <p:cxnSp>
          <p:nvCxnSpPr>
            <p:cNvPr id="5" name="Straight Connector 4"/>
            <p:cNvCxnSpPr>
              <a:cxnSpLocks/>
            </p:cNvCxnSpPr>
            <p:nvPr/>
          </p:nvCxnSpPr>
          <p:spPr>
            <a:xfrm>
              <a:off x="1294603" y="2059072"/>
              <a:ext cx="2448251" cy="0"/>
            </a:xfrm>
            <a:prstGeom prst="line">
              <a:avLst/>
            </a:prstGeom>
            <a:ln w="41275">
              <a:solidFill>
                <a:srgbClr val="1AB2E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E3BD4AC-8B94-4E07-AC3B-BE0E700F174E}"/>
              </a:ext>
            </a:extLst>
          </p:cNvPr>
          <p:cNvGrpSpPr/>
          <p:nvPr/>
        </p:nvGrpSpPr>
        <p:grpSpPr>
          <a:xfrm>
            <a:off x="663508" y="3497262"/>
            <a:ext cx="6621902" cy="2206545"/>
            <a:chOff x="436461" y="2444565"/>
            <a:chExt cx="6621902" cy="2206545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4BEADD59-FC0C-46D6-B1D0-4739C6D6134C}"/>
                </a:ext>
              </a:extLst>
            </p:cNvPr>
            <p:cNvGrpSpPr/>
            <p:nvPr/>
          </p:nvGrpSpPr>
          <p:grpSpPr>
            <a:xfrm>
              <a:off x="543152" y="3173501"/>
              <a:ext cx="479501" cy="428864"/>
              <a:chOff x="3339563" y="3201987"/>
              <a:chExt cx="428859" cy="528507"/>
            </a:xfrm>
          </p:grpSpPr>
          <p:sp>
            <p:nvSpPr>
              <p:cNvPr id="48" name="Oval 46">
                <a:extLst>
                  <a:ext uri="{FF2B5EF4-FFF2-40B4-BE49-F238E27FC236}">
                    <a16:creationId xmlns:a16="http://schemas.microsoft.com/office/drawing/2014/main" id="{5DF010B4-36F0-4F60-A4A6-E960D70E54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9563" y="3201987"/>
                <a:ext cx="428859" cy="528507"/>
              </a:xfrm>
              <a:prstGeom prst="ellipse">
                <a:avLst/>
              </a:prstGeom>
              <a:solidFill>
                <a:srgbClr val="1AB2E8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49" name="Freeform 47">
                <a:extLst>
                  <a:ext uri="{FF2B5EF4-FFF2-40B4-BE49-F238E27FC236}">
                    <a16:creationId xmlns:a16="http://schemas.microsoft.com/office/drawing/2014/main" id="{63A8176D-BDF2-4815-B057-C5A4D9BEE5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4874" y="3287037"/>
                <a:ext cx="257636" cy="360879"/>
              </a:xfrm>
              <a:custGeom>
                <a:avLst/>
                <a:gdLst>
                  <a:gd name="T0" fmla="*/ 90 w 100"/>
                  <a:gd name="T1" fmla="*/ 20 h 81"/>
                  <a:gd name="T2" fmla="*/ 32 w 100"/>
                  <a:gd name="T3" fmla="*/ 81 h 81"/>
                  <a:gd name="T4" fmla="*/ 0 w 100"/>
                  <a:gd name="T5" fmla="*/ 72 h 81"/>
                  <a:gd name="T6" fmla="*/ 31 w 100"/>
                  <a:gd name="T7" fmla="*/ 63 h 81"/>
                  <a:gd name="T8" fmla="*/ 12 w 100"/>
                  <a:gd name="T9" fmla="*/ 49 h 81"/>
                  <a:gd name="T10" fmla="*/ 21 w 100"/>
                  <a:gd name="T11" fmla="*/ 48 h 81"/>
                  <a:gd name="T12" fmla="*/ 4 w 100"/>
                  <a:gd name="T13" fmla="*/ 28 h 81"/>
                  <a:gd name="T14" fmla="*/ 14 w 100"/>
                  <a:gd name="T15" fmla="*/ 31 h 81"/>
                  <a:gd name="T16" fmla="*/ 7 w 100"/>
                  <a:gd name="T17" fmla="*/ 3 h 81"/>
                  <a:gd name="T18" fmla="*/ 50 w 100"/>
                  <a:gd name="T19" fmla="*/ 25 h 81"/>
                  <a:gd name="T20" fmla="*/ 70 w 100"/>
                  <a:gd name="T21" fmla="*/ 0 h 81"/>
                  <a:gd name="T22" fmla="*/ 85 w 100"/>
                  <a:gd name="T23" fmla="*/ 6 h 81"/>
                  <a:gd name="T24" fmla="*/ 98 w 100"/>
                  <a:gd name="T25" fmla="*/ 1 h 81"/>
                  <a:gd name="T26" fmla="*/ 89 w 100"/>
                  <a:gd name="T27" fmla="*/ 12 h 81"/>
                  <a:gd name="T28" fmla="*/ 100 w 100"/>
                  <a:gd name="T29" fmla="*/ 9 h 81"/>
                  <a:gd name="T30" fmla="*/ 90 w 100"/>
                  <a:gd name="T31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0" h="81">
                    <a:moveTo>
                      <a:pt x="90" y="20"/>
                    </a:moveTo>
                    <a:cubicBezTo>
                      <a:pt x="91" y="49"/>
                      <a:pt x="70" y="81"/>
                      <a:pt x="32" y="81"/>
                    </a:cubicBezTo>
                    <a:cubicBezTo>
                      <a:pt x="20" y="81"/>
                      <a:pt x="9" y="77"/>
                      <a:pt x="0" y="72"/>
                    </a:cubicBezTo>
                    <a:cubicBezTo>
                      <a:pt x="11" y="73"/>
                      <a:pt x="22" y="70"/>
                      <a:pt x="31" y="63"/>
                    </a:cubicBezTo>
                    <a:cubicBezTo>
                      <a:pt x="22" y="63"/>
                      <a:pt x="14" y="57"/>
                      <a:pt x="12" y="49"/>
                    </a:cubicBezTo>
                    <a:cubicBezTo>
                      <a:pt x="15" y="49"/>
                      <a:pt x="18" y="49"/>
                      <a:pt x="21" y="48"/>
                    </a:cubicBezTo>
                    <a:cubicBezTo>
                      <a:pt x="11" y="47"/>
                      <a:pt x="4" y="38"/>
                      <a:pt x="4" y="28"/>
                    </a:cubicBezTo>
                    <a:cubicBezTo>
                      <a:pt x="7" y="30"/>
                      <a:pt x="10" y="31"/>
                      <a:pt x="14" y="31"/>
                    </a:cubicBezTo>
                    <a:cubicBezTo>
                      <a:pt x="4" y="25"/>
                      <a:pt x="2" y="13"/>
                      <a:pt x="7" y="3"/>
                    </a:cubicBezTo>
                    <a:cubicBezTo>
                      <a:pt x="17" y="16"/>
                      <a:pt x="33" y="24"/>
                      <a:pt x="50" y="25"/>
                    </a:cubicBezTo>
                    <a:cubicBezTo>
                      <a:pt x="47" y="12"/>
                      <a:pt x="56" y="0"/>
                      <a:pt x="70" y="0"/>
                    </a:cubicBezTo>
                    <a:cubicBezTo>
                      <a:pt x="75" y="0"/>
                      <a:pt x="81" y="2"/>
                      <a:pt x="85" y="6"/>
                    </a:cubicBezTo>
                    <a:cubicBezTo>
                      <a:pt x="89" y="5"/>
                      <a:pt x="94" y="3"/>
                      <a:pt x="98" y="1"/>
                    </a:cubicBezTo>
                    <a:cubicBezTo>
                      <a:pt x="96" y="6"/>
                      <a:pt x="93" y="10"/>
                      <a:pt x="89" y="12"/>
                    </a:cubicBezTo>
                    <a:cubicBezTo>
                      <a:pt x="93" y="12"/>
                      <a:pt x="97" y="11"/>
                      <a:pt x="100" y="9"/>
                    </a:cubicBezTo>
                    <a:cubicBezTo>
                      <a:pt x="98" y="13"/>
                      <a:pt x="94" y="17"/>
                      <a:pt x="90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FA91ED6-890B-4B29-9974-B0EF1C65B156}"/>
                </a:ext>
              </a:extLst>
            </p:cNvPr>
            <p:cNvSpPr/>
            <p:nvPr/>
          </p:nvSpPr>
          <p:spPr>
            <a:xfrm>
              <a:off x="1044425" y="3154510"/>
              <a:ext cx="5260926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@</a:t>
              </a:r>
              <a:r>
                <a:rPr lang="en-US" sz="2200" dirty="0" err="1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NanddeepNachan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pic>
          <p:nvPicPr>
            <p:cNvPr id="51" name="Picture 50" descr="A picture containing clipart&#10;&#10;Description generated with very high confidence">
              <a:extLst>
                <a:ext uri="{FF2B5EF4-FFF2-40B4-BE49-F238E27FC236}">
                  <a16:creationId xmlns:a16="http://schemas.microsoft.com/office/drawing/2014/main" id="{AFAD3E5A-54C8-4A80-8804-F1A2327FA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1868" y="3691978"/>
              <a:ext cx="486140" cy="398802"/>
            </a:xfrm>
            <a:prstGeom prst="rect">
              <a:avLst/>
            </a:prstGeom>
          </p:spPr>
        </p:pic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C89AE82-10B9-4342-A1EB-2E5AD27FBC3D}"/>
                </a:ext>
              </a:extLst>
            </p:cNvPr>
            <p:cNvSpPr/>
            <p:nvPr/>
          </p:nvSpPr>
          <p:spPr>
            <a:xfrm>
              <a:off x="1078225" y="3690670"/>
              <a:ext cx="5260925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/in/</a:t>
              </a:r>
              <a:r>
                <a:rPr lang="en-US" sz="2200" dirty="0" err="1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NanddeepNachan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4BAE715-6AE4-4496-BD61-D9E8648EFD98}"/>
                </a:ext>
              </a:extLst>
            </p:cNvPr>
            <p:cNvSpPr/>
            <p:nvPr/>
          </p:nvSpPr>
          <p:spPr>
            <a:xfrm>
              <a:off x="436461" y="2444565"/>
              <a:ext cx="493208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Nanddeep Nachan</a:t>
              </a:r>
              <a:endParaRPr lang="en-US" sz="36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774046CE-AE3F-41E3-82CB-227C4EC7010B}"/>
                </a:ext>
              </a:extLst>
            </p:cNvPr>
            <p:cNvSpPr/>
            <p:nvPr/>
          </p:nvSpPr>
          <p:spPr>
            <a:xfrm>
              <a:off x="1086014" y="4220223"/>
              <a:ext cx="5972349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NanddeepNachan@gmail.com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pic>
          <p:nvPicPr>
            <p:cNvPr id="55" name="Picture 54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C2236815-168A-4DE3-BCB0-A6A1AC7A0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4748" y="4160375"/>
              <a:ext cx="560380" cy="479512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7A1AF0B-C3AA-4DDB-A55D-7B695A00E55C}"/>
              </a:ext>
            </a:extLst>
          </p:cNvPr>
          <p:cNvGrpSpPr/>
          <p:nvPr/>
        </p:nvGrpSpPr>
        <p:grpSpPr>
          <a:xfrm>
            <a:off x="6824181" y="3478723"/>
            <a:ext cx="6589693" cy="2213861"/>
            <a:chOff x="6610680" y="3325998"/>
            <a:chExt cx="6589693" cy="2213861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C5F76404-31C1-4B3C-9167-189C1E35C75B}"/>
                </a:ext>
              </a:extLst>
            </p:cNvPr>
            <p:cNvGrpSpPr/>
            <p:nvPr/>
          </p:nvGrpSpPr>
          <p:grpSpPr>
            <a:xfrm>
              <a:off x="6689408" y="4071382"/>
              <a:ext cx="479501" cy="428864"/>
              <a:chOff x="3339563" y="3201987"/>
              <a:chExt cx="428859" cy="528507"/>
            </a:xfrm>
          </p:grpSpPr>
          <p:sp>
            <p:nvSpPr>
              <p:cNvPr id="96" name="Oval 46">
                <a:extLst>
                  <a:ext uri="{FF2B5EF4-FFF2-40B4-BE49-F238E27FC236}">
                    <a16:creationId xmlns:a16="http://schemas.microsoft.com/office/drawing/2014/main" id="{738D019E-2864-4565-A06D-8E5A14F35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9563" y="3201987"/>
                <a:ext cx="428859" cy="528507"/>
              </a:xfrm>
              <a:prstGeom prst="ellipse">
                <a:avLst/>
              </a:prstGeom>
              <a:solidFill>
                <a:srgbClr val="1AB2E8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97" name="Freeform 47">
                <a:extLst>
                  <a:ext uri="{FF2B5EF4-FFF2-40B4-BE49-F238E27FC236}">
                    <a16:creationId xmlns:a16="http://schemas.microsoft.com/office/drawing/2014/main" id="{14233732-F584-465F-846A-C7425D45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4874" y="3287037"/>
                <a:ext cx="257636" cy="360879"/>
              </a:xfrm>
              <a:custGeom>
                <a:avLst/>
                <a:gdLst>
                  <a:gd name="T0" fmla="*/ 90 w 100"/>
                  <a:gd name="T1" fmla="*/ 20 h 81"/>
                  <a:gd name="T2" fmla="*/ 32 w 100"/>
                  <a:gd name="T3" fmla="*/ 81 h 81"/>
                  <a:gd name="T4" fmla="*/ 0 w 100"/>
                  <a:gd name="T5" fmla="*/ 72 h 81"/>
                  <a:gd name="T6" fmla="*/ 31 w 100"/>
                  <a:gd name="T7" fmla="*/ 63 h 81"/>
                  <a:gd name="T8" fmla="*/ 12 w 100"/>
                  <a:gd name="T9" fmla="*/ 49 h 81"/>
                  <a:gd name="T10" fmla="*/ 21 w 100"/>
                  <a:gd name="T11" fmla="*/ 48 h 81"/>
                  <a:gd name="T12" fmla="*/ 4 w 100"/>
                  <a:gd name="T13" fmla="*/ 28 h 81"/>
                  <a:gd name="T14" fmla="*/ 14 w 100"/>
                  <a:gd name="T15" fmla="*/ 31 h 81"/>
                  <a:gd name="T16" fmla="*/ 7 w 100"/>
                  <a:gd name="T17" fmla="*/ 3 h 81"/>
                  <a:gd name="T18" fmla="*/ 50 w 100"/>
                  <a:gd name="T19" fmla="*/ 25 h 81"/>
                  <a:gd name="T20" fmla="*/ 70 w 100"/>
                  <a:gd name="T21" fmla="*/ 0 h 81"/>
                  <a:gd name="T22" fmla="*/ 85 w 100"/>
                  <a:gd name="T23" fmla="*/ 6 h 81"/>
                  <a:gd name="T24" fmla="*/ 98 w 100"/>
                  <a:gd name="T25" fmla="*/ 1 h 81"/>
                  <a:gd name="T26" fmla="*/ 89 w 100"/>
                  <a:gd name="T27" fmla="*/ 12 h 81"/>
                  <a:gd name="T28" fmla="*/ 100 w 100"/>
                  <a:gd name="T29" fmla="*/ 9 h 81"/>
                  <a:gd name="T30" fmla="*/ 90 w 100"/>
                  <a:gd name="T31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0" h="81">
                    <a:moveTo>
                      <a:pt x="90" y="20"/>
                    </a:moveTo>
                    <a:cubicBezTo>
                      <a:pt x="91" y="49"/>
                      <a:pt x="70" y="81"/>
                      <a:pt x="32" y="81"/>
                    </a:cubicBezTo>
                    <a:cubicBezTo>
                      <a:pt x="20" y="81"/>
                      <a:pt x="9" y="77"/>
                      <a:pt x="0" y="72"/>
                    </a:cubicBezTo>
                    <a:cubicBezTo>
                      <a:pt x="11" y="73"/>
                      <a:pt x="22" y="70"/>
                      <a:pt x="31" y="63"/>
                    </a:cubicBezTo>
                    <a:cubicBezTo>
                      <a:pt x="22" y="63"/>
                      <a:pt x="14" y="57"/>
                      <a:pt x="12" y="49"/>
                    </a:cubicBezTo>
                    <a:cubicBezTo>
                      <a:pt x="15" y="49"/>
                      <a:pt x="18" y="49"/>
                      <a:pt x="21" y="48"/>
                    </a:cubicBezTo>
                    <a:cubicBezTo>
                      <a:pt x="11" y="47"/>
                      <a:pt x="4" y="38"/>
                      <a:pt x="4" y="28"/>
                    </a:cubicBezTo>
                    <a:cubicBezTo>
                      <a:pt x="7" y="30"/>
                      <a:pt x="10" y="31"/>
                      <a:pt x="14" y="31"/>
                    </a:cubicBezTo>
                    <a:cubicBezTo>
                      <a:pt x="4" y="25"/>
                      <a:pt x="2" y="13"/>
                      <a:pt x="7" y="3"/>
                    </a:cubicBezTo>
                    <a:cubicBezTo>
                      <a:pt x="17" y="16"/>
                      <a:pt x="33" y="24"/>
                      <a:pt x="50" y="25"/>
                    </a:cubicBezTo>
                    <a:cubicBezTo>
                      <a:pt x="47" y="12"/>
                      <a:pt x="56" y="0"/>
                      <a:pt x="70" y="0"/>
                    </a:cubicBezTo>
                    <a:cubicBezTo>
                      <a:pt x="75" y="0"/>
                      <a:pt x="81" y="2"/>
                      <a:pt x="85" y="6"/>
                    </a:cubicBezTo>
                    <a:cubicBezTo>
                      <a:pt x="89" y="5"/>
                      <a:pt x="94" y="3"/>
                      <a:pt x="98" y="1"/>
                    </a:cubicBezTo>
                    <a:cubicBezTo>
                      <a:pt x="96" y="6"/>
                      <a:pt x="93" y="10"/>
                      <a:pt x="89" y="12"/>
                    </a:cubicBezTo>
                    <a:cubicBezTo>
                      <a:pt x="93" y="12"/>
                      <a:pt x="97" y="11"/>
                      <a:pt x="100" y="9"/>
                    </a:cubicBezTo>
                    <a:cubicBezTo>
                      <a:pt x="98" y="13"/>
                      <a:pt x="94" y="17"/>
                      <a:pt x="90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37160" tIns="68580" rIns="137160" bIns="685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</p:grp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C7842BA1-C878-4B93-A206-31E287072236}"/>
                </a:ext>
              </a:extLst>
            </p:cNvPr>
            <p:cNvSpPr/>
            <p:nvPr/>
          </p:nvSpPr>
          <p:spPr>
            <a:xfrm>
              <a:off x="7186435" y="4043259"/>
              <a:ext cx="5260926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@SmitaNachan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pic>
          <p:nvPicPr>
            <p:cNvPr id="89" name="Picture 88" descr="A picture containing clipart&#10;&#10;Description generated with very high confidence">
              <a:extLst>
                <a:ext uri="{FF2B5EF4-FFF2-40B4-BE49-F238E27FC236}">
                  <a16:creationId xmlns:a16="http://schemas.microsoft.com/office/drawing/2014/main" id="{803605D5-EA99-471B-9BAF-3C462EF04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4764" y="4569841"/>
              <a:ext cx="486140" cy="398802"/>
            </a:xfrm>
            <a:prstGeom prst="rect">
              <a:avLst/>
            </a:prstGeom>
          </p:spPr>
        </p:pic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B2B5899-D042-4AB2-8A4E-4754BA65ABF1}"/>
                </a:ext>
              </a:extLst>
            </p:cNvPr>
            <p:cNvSpPr/>
            <p:nvPr/>
          </p:nvSpPr>
          <p:spPr>
            <a:xfrm>
              <a:off x="7209349" y="4568533"/>
              <a:ext cx="5260925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/in/</a:t>
              </a:r>
              <a:r>
                <a:rPr lang="en-US" sz="2200" dirty="0" err="1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SmitaNachan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9208C80-A592-405F-A70F-1CA7E4A4C29F}"/>
                </a:ext>
              </a:extLst>
            </p:cNvPr>
            <p:cNvSpPr/>
            <p:nvPr/>
          </p:nvSpPr>
          <p:spPr>
            <a:xfrm>
              <a:off x="6610680" y="3325998"/>
              <a:ext cx="493208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dirty="0" err="1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Smita</a:t>
              </a:r>
              <a:r>
                <a:rPr lang="en-US" sz="36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 Nachan</a:t>
              </a:r>
              <a:endParaRPr lang="en-US" sz="36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9F1B4B71-0AA1-451C-8ED9-A3F1E545F01D}"/>
                </a:ext>
              </a:extLst>
            </p:cNvPr>
            <p:cNvSpPr/>
            <p:nvPr/>
          </p:nvSpPr>
          <p:spPr>
            <a:xfrm>
              <a:off x="7228024" y="5108972"/>
              <a:ext cx="5972349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200" dirty="0">
                  <a:solidFill>
                    <a:srgbClr val="3C4252"/>
                  </a:solidFill>
                  <a:latin typeface="Proxima Nova" panose="02000506030000020004"/>
                  <a:ea typeface="Roboto Light" panose="02000000000000000000" pitchFamily="2" charset="0"/>
                  <a:cs typeface="Roboto Light"/>
                </a:rPr>
                <a:t>Smita.Nachan@gmail.com</a:t>
              </a:r>
              <a:endParaRPr lang="en-US" sz="2200" dirty="0">
                <a:solidFill>
                  <a:srgbClr val="3C4252"/>
                </a:solidFill>
                <a:latin typeface="Proxima Nova" panose="02000506030000020004"/>
              </a:endParaRPr>
            </a:p>
          </p:txBody>
        </p:sp>
        <p:pic>
          <p:nvPicPr>
            <p:cNvPr id="93" name="Picture 92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AFB662A0-C5B6-4F5B-8F06-DF5B7349F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67644" y="5038238"/>
              <a:ext cx="560380" cy="479512"/>
            </a:xfrm>
            <a:prstGeom prst="rect">
              <a:avLst/>
            </a:prstGeom>
          </p:spPr>
        </p:pic>
      </p:grpSp>
      <p:pic>
        <p:nvPicPr>
          <p:cNvPr id="8" name="Graphic 7" descr="World outline">
            <a:extLst>
              <a:ext uri="{FF2B5EF4-FFF2-40B4-BE49-F238E27FC236}">
                <a16:creationId xmlns:a16="http://schemas.microsoft.com/office/drawing/2014/main" id="{35F0A2E8-0261-13FE-3369-2981A3F561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8704" y="5752432"/>
            <a:ext cx="564796" cy="564796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BCD4090-9C60-FB14-2A4E-9C73B92DCD68}"/>
              </a:ext>
            </a:extLst>
          </p:cNvPr>
          <p:cNvSpPr/>
          <p:nvPr/>
        </p:nvSpPr>
        <p:spPr>
          <a:xfrm>
            <a:off x="1308600" y="5805689"/>
            <a:ext cx="493141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3C4252"/>
                </a:solidFill>
                <a:latin typeface="Proxima Nova" panose="02000506030000020004"/>
                <a:ea typeface="Roboto Light" panose="02000000000000000000" pitchFamily="2" charset="0"/>
                <a:cs typeface="Roboto Light"/>
                <a:hlinkClick r:id="rId7"/>
              </a:rPr>
              <a:t>https://nanddeepnachanblogs.com</a:t>
            </a:r>
            <a:endParaRPr lang="en-US" sz="2200" dirty="0">
              <a:solidFill>
                <a:srgbClr val="3C4252"/>
              </a:solidFill>
              <a:latin typeface="Proxima Nova" panose="0200050603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126329104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30719_SharePoint_Team_Template_Light">
  <a:themeElements>
    <a:clrScheme name="SharePoint Team Template Light">
      <a:dk1>
        <a:srgbClr val="505050"/>
      </a:dk1>
      <a:lt1>
        <a:srgbClr val="FFFFFF"/>
      </a:lt1>
      <a:dk2>
        <a:srgbClr val="0078D7"/>
      </a:dk2>
      <a:lt2>
        <a:srgbClr val="F0F0F0"/>
      </a:lt2>
      <a:accent1>
        <a:srgbClr val="0078D7"/>
      </a:accent1>
      <a:accent2>
        <a:srgbClr val="107C10"/>
      </a:accent2>
      <a:accent3>
        <a:srgbClr val="D83B01"/>
      </a:accent3>
      <a:accent4>
        <a:srgbClr val="5C2D91"/>
      </a:accent4>
      <a:accent5>
        <a:srgbClr val="00188F"/>
      </a:accent5>
      <a:accent6>
        <a:srgbClr val="FFB9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harePoint PnP Template.potx" id="{88988046-8B7D-4BE1-875B-56C8BCEA1E10}" vid="{3ED8F934-07F5-498B-AAF7-98B45499E8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FB13D1C689144BB5F9CE4432496FCB" ma:contentTypeVersion="12" ma:contentTypeDescription="Create a new document." ma:contentTypeScope="" ma:versionID="228e6593e9fa76f8e3c3cde1678f15c5">
  <xsd:schema xmlns:xsd="http://www.w3.org/2001/XMLSchema" xmlns:xs="http://www.w3.org/2001/XMLSchema" xmlns:p="http://schemas.microsoft.com/office/2006/metadata/properties" xmlns:ns2="cf1a6e66-1f70-4758-bffa-fec7fdad6eba" xmlns:ns3="faf12e0e-2dae-4c79-960d-0c36bb039773" targetNamespace="http://schemas.microsoft.com/office/2006/metadata/properties" ma:root="true" ma:fieldsID="f3296d16dd943fa4c3067e9fcc1e784b" ns2:_="" ns3:_="">
    <xsd:import namespace="cf1a6e66-1f70-4758-bffa-fec7fdad6eba"/>
    <xsd:import namespace="faf12e0e-2dae-4c79-960d-0c36bb03977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SharingHintHash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1a6e66-1f70-4758-bffa-fec7fdad6eb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f12e0e-2dae-4c79-960d-0c36bb0397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internalName="MediaServiceAutoTags" ma:readOnly="true">
      <xsd:simpleType>
        <xsd:restriction base="dms:Text"/>
      </xsd:simpleType>
    </xsd:element>
    <xsd:element name="MediaServiceOCR" ma:index="17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openxmlformats.org/package/2006/metadata/core-properties"/>
    <ds:schemaRef ds:uri="http://purl.org/dc/terms/"/>
    <ds:schemaRef ds:uri="http://purl.org/dc/elements/1.1/"/>
    <ds:schemaRef ds:uri="faf12e0e-2dae-4c79-960d-0c36bb039773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cf1a6e66-1f70-4758-bffa-fec7fdad6eb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5311CFB-69CE-4E77-9577-F4CF4BA542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1a6e66-1f70-4758-bffa-fec7fdad6eba"/>
    <ds:schemaRef ds:uri="faf12e0e-2dae-4c79-960d-0c36bb0397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SharePoint%20PnP%20Template</Template>
  <TotalTime>1551</TotalTime>
  <Words>237</Words>
  <Application>Microsoft Office PowerPoint</Application>
  <PresentationFormat>Custom</PresentationFormat>
  <Paragraphs>83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Consolas</vt:lpstr>
      <vt:lpstr>Proxima Nova</vt:lpstr>
      <vt:lpstr>Proxima Nova Semibold</vt:lpstr>
      <vt:lpstr>Roboto</vt:lpstr>
      <vt:lpstr>Segoe UI</vt:lpstr>
      <vt:lpstr>Segoe UI Light</vt:lpstr>
      <vt:lpstr>Wingdings</vt:lpstr>
      <vt:lpstr>5-30719_SharePoint_Team_Template_Light</vt:lpstr>
      <vt:lpstr>PowerPoint Presentation</vt:lpstr>
      <vt:lpstr>Authors</vt:lpstr>
      <vt:lpstr>Sessionize</vt:lpstr>
      <vt:lpstr>Demo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Generic template</dc:title>
  <dc:subject>&lt;Speech title here&gt;</dc:subject>
  <dc:creator>Vesa Juvonen</dc:creator>
  <cp:keywords>SharePoint, PnP</cp:keywords>
  <dc:description>Template: _x000d_
Formatting: _x000d_
Audience Type:</dc:description>
  <cp:lastModifiedBy>Nanddeep Nachan</cp:lastModifiedBy>
  <cp:revision>186</cp:revision>
  <dcterms:created xsi:type="dcterms:W3CDTF">2016-10-31T09:14:56Z</dcterms:created>
  <dcterms:modified xsi:type="dcterms:W3CDTF">2022-06-08T17:46:38Z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0x01010090FB13D1C689144BB5F9CE4432496FCB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Owner">
    <vt:lpwstr>vesaj@microsoft.com</vt:lpwstr>
  </property>
  <property fmtid="{D5CDD505-2E9C-101B-9397-08002B2CF9AE}" pid="14" name="MSIP_Label_f42aa342-8706-4288-bd11-ebb85995028c_SetDate">
    <vt:lpwstr>2017-11-09T14:35:14.4354450Z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Application">
    <vt:lpwstr>Microsoft Azure Information Protection</vt:lpwstr>
  </property>
  <property fmtid="{D5CDD505-2E9C-101B-9397-08002B2CF9AE}" pid="17" name="MSIP_Label_f42aa342-8706-4288-bd11-ebb85995028c_Extended_MSFT_Method">
    <vt:lpwstr>Automatic</vt:lpwstr>
  </property>
  <property fmtid="{D5CDD505-2E9C-101B-9397-08002B2CF9AE}" pid="18" name="Sensitivity">
    <vt:lpwstr>General</vt:lpwstr>
  </property>
</Properties>
</file>